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67" r:id="rId3"/>
    <p:sldId id="261" r:id="rId4"/>
    <p:sldId id="276" r:id="rId5"/>
    <p:sldId id="262" r:id="rId6"/>
    <p:sldId id="257" r:id="rId7"/>
    <p:sldId id="259" r:id="rId8"/>
    <p:sldId id="272" r:id="rId9"/>
    <p:sldId id="274" r:id="rId10"/>
    <p:sldId id="266" r:id="rId11"/>
    <p:sldId id="268" r:id="rId12"/>
    <p:sldId id="269" r:id="rId13"/>
    <p:sldId id="270" r:id="rId14"/>
    <p:sldId id="273" r:id="rId15"/>
    <p:sldId id="275" r:id="rId16"/>
    <p:sldId id="25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5FEBE-9122-DD19-DDF1-3722426536BE}" v="659" dt="2020-02-18T19:24:26.475"/>
    <p1510:client id="{1C94CFFC-6ABB-1914-BB65-342741EFF8B0}" v="373" dt="2020-02-21T16:42:02.866"/>
    <p1510:client id="{1CDDCB75-2DAB-7E21-B29E-E0CE9F12B5B8}" v="753" dt="2020-02-18T19:04:44.536"/>
    <p1510:client id="{267FA262-05E2-7DE8-FED1-6140DCDA2A73}" v="28" dt="2020-02-19T18:26:42.788"/>
    <p1510:client id="{2F29E251-EB69-4EDF-AF19-E73F8F979856}" v="161" dt="2020-02-18T19:53:23.678"/>
    <p1510:client id="{3743E6F5-B2F6-F216-0F49-84BD6C59504E}" v="12" dt="2020-02-22T07:37:34.288"/>
    <p1510:client id="{3C4DD8B8-6449-6818-AAD1-128386660137}" v="52" dt="2020-02-21T21:27:18.484"/>
    <p1510:client id="{3E3BD993-113B-C2FA-E554-BD1417FAD36B}" v="416" dt="2020-02-19T18:35:28.848"/>
    <p1510:client id="{4D2D75CC-80C5-CAB1-E4B3-7DA6FE90659D}" v="1826" dt="2020-02-18T20:14:17.008"/>
    <p1510:client id="{6111F710-0621-55F8-001F-73051AFFE1C1}" v="340" dt="2020-02-19T20:18:03.271"/>
    <p1510:client id="{6325917F-6115-4BEA-AFF4-C231F4BF2F83}" v="130" dt="2020-02-18T20:22:00.777"/>
    <p1510:client id="{7479DB5A-4E77-C071-9D26-15CC0BB63872}" v="243" dt="2020-02-18T18:51:12.669"/>
    <p1510:client id="{8F131FCB-10DD-8066-A866-277892B78104}" v="89" dt="2020-02-19T19:14:08.845"/>
    <p1510:client id="{9207422A-1E93-B683-E65E-262F17955BC7}" v="1437" dt="2020-02-19T20:20:35.445"/>
    <p1510:client id="{9BBA687B-9B73-F0D8-EF5E-6F4B352B3094}" v="6" dt="2020-02-17T22:00:38.692"/>
    <p1510:client id="{A480D091-F230-405C-97D9-35FE742E1154}" v="184" dt="2020-02-18T20:20:37.564"/>
    <p1510:client id="{ABD3AA75-4CBE-3CB5-F938-2B1BBAA2CB8C}" v="49" dt="2020-02-19T17:21:02.831"/>
    <p1510:client id="{C7F21C64-C8A6-5C9A-CF3B-3E0108A5EF7B}" v="172" dt="2020-02-18T18:47:11.102"/>
    <p1510:client id="{D53AA983-B7FF-FB1F-EBDE-29B87F22FB31}" v="260" dt="2020-02-18T23:19:17.974"/>
    <p1510:client id="{DCA59570-EE02-7883-93D8-1938D6E5EFE7}" v="17" dt="2020-02-21T15:43:18.5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3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19124839 Eamon Kelliher" userId="S::d19124839@mytudublin.ie::a49308b8-cc0e-4ae9-8f26-8765dca411b2" providerId="AD" clId="Web-{267FA262-05E2-7DE8-FED1-6140DCDA2A73}"/>
    <pc:docChg chg="modSld">
      <pc:chgData name="D19124839 Eamon Kelliher" userId="S::d19124839@mytudublin.ie::a49308b8-cc0e-4ae9-8f26-8765dca411b2" providerId="AD" clId="Web-{267FA262-05E2-7DE8-FED1-6140DCDA2A73}" dt="2020-02-19T18:26:42.788" v="28" actId="20577"/>
      <pc:docMkLst>
        <pc:docMk/>
      </pc:docMkLst>
      <pc:sldChg chg="modSp">
        <pc:chgData name="D19124839 Eamon Kelliher" userId="S::d19124839@mytudublin.ie::a49308b8-cc0e-4ae9-8f26-8765dca411b2" providerId="AD" clId="Web-{267FA262-05E2-7DE8-FED1-6140DCDA2A73}" dt="2020-02-19T18:26:42.788" v="28" actId="20577"/>
        <pc:sldMkLst>
          <pc:docMk/>
          <pc:sldMk cId="1026808866" sldId="258"/>
        </pc:sldMkLst>
        <pc:spChg chg="mod">
          <ac:chgData name="D19124839 Eamon Kelliher" userId="S::d19124839@mytudublin.ie::a49308b8-cc0e-4ae9-8f26-8765dca411b2" providerId="AD" clId="Web-{267FA262-05E2-7DE8-FED1-6140DCDA2A73}" dt="2020-02-19T18:26:42.788" v="28" actId="20577"/>
          <ac:spMkLst>
            <pc:docMk/>
            <pc:sldMk cId="1026808866" sldId="258"/>
            <ac:spMk id="3" creationId="{9411248D-6002-4E69-967A-8193F511A917}"/>
          </ac:spMkLst>
        </pc:spChg>
      </pc:sldChg>
    </pc:docChg>
  </pc:docChgLst>
  <pc:docChgLst>
    <pc:chgData name="D19124840 Dean Power" userId="d98422f8-08de-4570-ac45-53ad85d6e054" providerId="ADAL" clId="{6325917F-6115-4BEA-AFF4-C231F4BF2F83}"/>
    <pc:docChg chg="undo modSld">
      <pc:chgData name="D19124840 Dean Power" userId="d98422f8-08de-4570-ac45-53ad85d6e054" providerId="ADAL" clId="{6325917F-6115-4BEA-AFF4-C231F4BF2F83}" dt="2020-02-18T20:22:00.777" v="129" actId="113"/>
      <pc:docMkLst>
        <pc:docMk/>
      </pc:docMkLst>
      <pc:sldChg chg="addSp modSp">
        <pc:chgData name="D19124840 Dean Power" userId="d98422f8-08de-4570-ac45-53ad85d6e054" providerId="ADAL" clId="{6325917F-6115-4BEA-AFF4-C231F4BF2F83}" dt="2020-02-18T20:22:00.777" v="129" actId="113"/>
        <pc:sldMkLst>
          <pc:docMk/>
          <pc:sldMk cId="3810027200" sldId="270"/>
        </pc:sldMkLst>
        <pc:spChg chg="mod">
          <ac:chgData name="D19124840 Dean Power" userId="d98422f8-08de-4570-ac45-53ad85d6e054" providerId="ADAL" clId="{6325917F-6115-4BEA-AFF4-C231F4BF2F83}" dt="2020-02-18T20:22:00.777" v="129" actId="113"/>
          <ac:spMkLst>
            <pc:docMk/>
            <pc:sldMk cId="3810027200" sldId="270"/>
            <ac:spMk id="3" creationId="{29C3EF28-EB09-41CF-85DB-8FB421EAA2E1}"/>
          </ac:spMkLst>
        </pc:spChg>
        <pc:spChg chg="mod">
          <ac:chgData name="D19124840 Dean Power" userId="d98422f8-08de-4570-ac45-53ad85d6e054" providerId="ADAL" clId="{6325917F-6115-4BEA-AFF4-C231F4BF2F83}" dt="2020-02-18T20:19:45.310" v="114" actId="14100"/>
          <ac:spMkLst>
            <pc:docMk/>
            <pc:sldMk cId="3810027200" sldId="270"/>
            <ac:spMk id="6" creationId="{A260FEF3-1CA1-452C-BB70-43187459B501}"/>
          </ac:spMkLst>
        </pc:spChg>
        <pc:spChg chg="add mod">
          <ac:chgData name="D19124840 Dean Power" userId="d98422f8-08de-4570-ac45-53ad85d6e054" providerId="ADAL" clId="{6325917F-6115-4BEA-AFF4-C231F4BF2F83}" dt="2020-02-18T20:19:55.082" v="116" actId="1076"/>
          <ac:spMkLst>
            <pc:docMk/>
            <pc:sldMk cId="3810027200" sldId="270"/>
            <ac:spMk id="8" creationId="{19A33A57-744A-4EA0-8B65-39EEF7569D35}"/>
          </ac:spMkLst>
        </pc:spChg>
        <pc:grpChg chg="add mod">
          <ac:chgData name="D19124840 Dean Power" userId="d98422f8-08de-4570-ac45-53ad85d6e054" providerId="ADAL" clId="{6325917F-6115-4BEA-AFF4-C231F4BF2F83}" dt="2020-02-18T20:18:25.979" v="41" actId="14100"/>
          <ac:grpSpMkLst>
            <pc:docMk/>
            <pc:sldMk cId="3810027200" sldId="270"/>
            <ac:grpSpMk id="5" creationId="{E13ED733-DF85-4BCC-878D-9D7EC51A3BC2}"/>
          </ac:grpSpMkLst>
        </pc:grpChg>
        <pc:picChg chg="add mod">
          <ac:chgData name="D19124840 Dean Power" userId="d98422f8-08de-4570-ac45-53ad85d6e054" providerId="ADAL" clId="{6325917F-6115-4BEA-AFF4-C231F4BF2F83}" dt="2020-02-18T20:18:14.114" v="39" actId="14100"/>
          <ac:picMkLst>
            <pc:docMk/>
            <pc:sldMk cId="3810027200" sldId="270"/>
            <ac:picMk id="4" creationId="{B010C39E-7CA7-4C59-9349-03BF8DBEC224}"/>
          </ac:picMkLst>
        </pc:picChg>
        <pc:picChg chg="add mod">
          <ac:chgData name="D19124840 Dean Power" userId="d98422f8-08de-4570-ac45-53ad85d6e054" providerId="ADAL" clId="{6325917F-6115-4BEA-AFF4-C231F4BF2F83}" dt="2020-02-18T20:20:59.290" v="121" actId="1076"/>
          <ac:picMkLst>
            <pc:docMk/>
            <pc:sldMk cId="3810027200" sldId="270"/>
            <ac:picMk id="10" creationId="{59AA23E2-0CDF-4ADD-843D-FD299AE67076}"/>
          </ac:picMkLst>
        </pc:picChg>
      </pc:sldChg>
    </pc:docChg>
  </pc:docChgLst>
  <pc:docChgLst>
    <pc:chgData name="D19125650 Jamie Baxter" userId="S::d19125650@mytudublin.ie::b3516c8e-b31e-4f10-8c51-fc4f1eca7bc8" providerId="AD" clId="Web-{AF70A6DF-B2AC-206D-4EFC-8DAD21DC04AE}"/>
    <pc:docChg chg="modSld">
      <pc:chgData name="D19125650 Jamie Baxter" userId="S::d19125650@mytudublin.ie::b3516c8e-b31e-4f10-8c51-fc4f1eca7bc8" providerId="AD" clId="Web-{AF70A6DF-B2AC-206D-4EFC-8DAD21DC04AE}" dt="2020-02-17T20:16:57.724" v="49" actId="20577"/>
      <pc:docMkLst>
        <pc:docMk/>
      </pc:docMkLst>
      <pc:sldChg chg="addSp modSp mod setBg">
        <pc:chgData name="D19125650 Jamie Baxter" userId="S::d19125650@mytudublin.ie::b3516c8e-b31e-4f10-8c51-fc4f1eca7bc8" providerId="AD" clId="Web-{AF70A6DF-B2AC-206D-4EFC-8DAD21DC04AE}" dt="2020-02-17T20:16:57.724" v="48" actId="20577"/>
        <pc:sldMkLst>
          <pc:docMk/>
          <pc:sldMk cId="1161885266" sldId="259"/>
        </pc:sldMkLst>
        <pc:spChg chg="mod">
          <ac:chgData name="D19125650 Jamie Baxter" userId="S::d19125650@mytudublin.ie::b3516c8e-b31e-4f10-8c51-fc4f1eca7bc8" providerId="AD" clId="Web-{AF70A6DF-B2AC-206D-4EFC-8DAD21DC04AE}" dt="2020-02-17T17:29:31.968" v="1"/>
          <ac:spMkLst>
            <pc:docMk/>
            <pc:sldMk cId="1161885266" sldId="259"/>
            <ac:spMk id="2" creationId="{3292D8A0-B315-482C-8D51-D9E06B50D9E7}"/>
          </ac:spMkLst>
        </pc:spChg>
        <pc:spChg chg="mod">
          <ac:chgData name="D19125650 Jamie Baxter" userId="S::d19125650@mytudublin.ie::b3516c8e-b31e-4f10-8c51-fc4f1eca7bc8" providerId="AD" clId="Web-{AF70A6DF-B2AC-206D-4EFC-8DAD21DC04AE}" dt="2020-02-17T20:16:57.724" v="48" actId="20577"/>
          <ac:spMkLst>
            <pc:docMk/>
            <pc:sldMk cId="1161885266" sldId="259"/>
            <ac:spMk id="3" creationId="{C2C22705-0628-4687-9993-C4361A16C366}"/>
          </ac:spMkLst>
        </pc:spChg>
        <pc:picChg chg="add mod">
          <ac:chgData name="D19125650 Jamie Baxter" userId="S::d19125650@mytudublin.ie::b3516c8e-b31e-4f10-8c51-fc4f1eca7bc8" providerId="AD" clId="Web-{AF70A6DF-B2AC-206D-4EFC-8DAD21DC04AE}" dt="2020-02-17T17:29:42.499" v="3"/>
          <ac:picMkLst>
            <pc:docMk/>
            <pc:sldMk cId="1161885266" sldId="259"/>
            <ac:picMk id="4" creationId="{8FC10323-9FEC-4DE4-B635-286079FA4002}"/>
          </ac:picMkLst>
        </pc:picChg>
      </pc:sldChg>
    </pc:docChg>
  </pc:docChgLst>
  <pc:docChgLst>
    <pc:chgData name="D19124838 Stephen McCarthy" userId="S::d19124838@mytudublin.ie::de155a18-c5ba-458e-a69c-e489d32f05cf" providerId="AD" clId="Web-{1C94CFFC-6ABB-1914-BB65-342741EFF8B0}"/>
    <pc:docChg chg="modSld">
      <pc:chgData name="D19124838 Stephen McCarthy" userId="S::d19124838@mytudublin.ie::de155a18-c5ba-458e-a69c-e489d32f05cf" providerId="AD" clId="Web-{1C94CFFC-6ABB-1914-BB65-342741EFF8B0}" dt="2020-02-21T16:42:02.866" v="342" actId="1076"/>
      <pc:docMkLst>
        <pc:docMk/>
      </pc:docMkLst>
      <pc:sldChg chg="modSp">
        <pc:chgData name="D19124838 Stephen McCarthy" userId="S::d19124838@mytudublin.ie::de155a18-c5ba-458e-a69c-e489d32f05cf" providerId="AD" clId="Web-{1C94CFFC-6ABB-1914-BB65-342741EFF8B0}" dt="2020-02-21T16:42:02.866" v="342" actId="1076"/>
        <pc:sldMkLst>
          <pc:docMk/>
          <pc:sldMk cId="1026808866" sldId="258"/>
        </pc:sldMkLst>
        <pc:spChg chg="mod">
          <ac:chgData name="D19124838 Stephen McCarthy" userId="S::d19124838@mytudublin.ie::de155a18-c5ba-458e-a69c-e489d32f05cf" providerId="AD" clId="Web-{1C94CFFC-6ABB-1914-BB65-342741EFF8B0}" dt="2020-02-21T16:42:02.866" v="342" actId="1076"/>
          <ac:spMkLst>
            <pc:docMk/>
            <pc:sldMk cId="1026808866" sldId="258"/>
            <ac:spMk id="2" creationId="{818D13D5-8ED8-4D9A-A087-BD1BD2FCA847}"/>
          </ac:spMkLst>
        </pc:spChg>
        <pc:spChg chg="mod">
          <ac:chgData name="D19124838 Stephen McCarthy" userId="S::d19124838@mytudublin.ie::de155a18-c5ba-458e-a69c-e489d32f05cf" providerId="AD" clId="Web-{1C94CFFC-6ABB-1914-BB65-342741EFF8B0}" dt="2020-02-21T16:16:26.880" v="41" actId="1076"/>
          <ac:spMkLst>
            <pc:docMk/>
            <pc:sldMk cId="1026808866" sldId="258"/>
            <ac:spMk id="3" creationId="{9411248D-6002-4E69-967A-8193F511A917}"/>
          </ac:spMkLst>
        </pc:spChg>
      </pc:sldChg>
      <pc:sldChg chg="modSp">
        <pc:chgData name="D19124838 Stephen McCarthy" userId="S::d19124838@mytudublin.ie::de155a18-c5ba-458e-a69c-e489d32f05cf" providerId="AD" clId="Web-{1C94CFFC-6ABB-1914-BB65-342741EFF8B0}" dt="2020-02-21T16:31:44.527" v="305" actId="20577"/>
        <pc:sldMkLst>
          <pc:docMk/>
          <pc:sldMk cId="1669669698" sldId="266"/>
        </pc:sldMkLst>
        <pc:spChg chg="mod">
          <ac:chgData name="D19124838 Stephen McCarthy" userId="S::d19124838@mytudublin.ie::de155a18-c5ba-458e-a69c-e489d32f05cf" providerId="AD" clId="Web-{1C94CFFC-6ABB-1914-BB65-342741EFF8B0}" dt="2020-02-21T16:31:44.527" v="305" actId="20577"/>
          <ac:spMkLst>
            <pc:docMk/>
            <pc:sldMk cId="1669669698" sldId="266"/>
            <ac:spMk id="2" creationId="{7D405C8F-6209-444D-B77C-F5FE9BBBCB29}"/>
          </ac:spMkLst>
        </pc:spChg>
      </pc:sldChg>
      <pc:sldChg chg="modSp">
        <pc:chgData name="D19124838 Stephen McCarthy" userId="S::d19124838@mytudublin.ie::de155a18-c5ba-458e-a69c-e489d32f05cf" providerId="AD" clId="Web-{1C94CFFC-6ABB-1914-BB65-342741EFF8B0}" dt="2020-02-21T16:30:42.028" v="284" actId="20577"/>
        <pc:sldMkLst>
          <pc:docMk/>
          <pc:sldMk cId="409695849" sldId="268"/>
        </pc:sldMkLst>
        <pc:spChg chg="mod">
          <ac:chgData name="D19124838 Stephen McCarthy" userId="S::d19124838@mytudublin.ie::de155a18-c5ba-458e-a69c-e489d32f05cf" providerId="AD" clId="Web-{1C94CFFC-6ABB-1914-BB65-342741EFF8B0}" dt="2020-02-21T16:30:42.028" v="284" actId="20577"/>
          <ac:spMkLst>
            <pc:docMk/>
            <pc:sldMk cId="409695849" sldId="268"/>
            <ac:spMk id="2" creationId="{7D405C8F-6209-444D-B77C-F5FE9BBBCB29}"/>
          </ac:spMkLst>
        </pc:spChg>
      </pc:sldChg>
      <pc:sldChg chg="modSp">
        <pc:chgData name="D19124838 Stephen McCarthy" userId="S::d19124838@mytudublin.ie::de155a18-c5ba-458e-a69c-e489d32f05cf" providerId="AD" clId="Web-{1C94CFFC-6ABB-1914-BB65-342741EFF8B0}" dt="2020-02-21T16:28:49.404" v="235" actId="20577"/>
        <pc:sldMkLst>
          <pc:docMk/>
          <pc:sldMk cId="390869702" sldId="269"/>
        </pc:sldMkLst>
        <pc:spChg chg="mod">
          <ac:chgData name="D19124838 Stephen McCarthy" userId="S::d19124838@mytudublin.ie::de155a18-c5ba-458e-a69c-e489d32f05cf" providerId="AD" clId="Web-{1C94CFFC-6ABB-1914-BB65-342741EFF8B0}" dt="2020-02-21T16:28:49.404" v="235" actId="20577"/>
          <ac:spMkLst>
            <pc:docMk/>
            <pc:sldMk cId="390869702" sldId="269"/>
            <ac:spMk id="2" creationId="{7D405C8F-6209-444D-B77C-F5FE9BBBCB29}"/>
          </ac:spMkLst>
        </pc:spChg>
      </pc:sldChg>
      <pc:sldChg chg="modSp">
        <pc:chgData name="D19124838 Stephen McCarthy" userId="S::d19124838@mytudublin.ie::de155a18-c5ba-458e-a69c-e489d32f05cf" providerId="AD" clId="Web-{1C94CFFC-6ABB-1914-BB65-342741EFF8B0}" dt="2020-02-21T16:20:00.190" v="69" actId="20577"/>
        <pc:sldMkLst>
          <pc:docMk/>
          <pc:sldMk cId="3810027200" sldId="270"/>
        </pc:sldMkLst>
        <pc:spChg chg="mod">
          <ac:chgData name="D19124838 Stephen McCarthy" userId="S::d19124838@mytudublin.ie::de155a18-c5ba-458e-a69c-e489d32f05cf" providerId="AD" clId="Web-{1C94CFFC-6ABB-1914-BB65-342741EFF8B0}" dt="2020-02-21T16:20:00.190" v="69" actId="20577"/>
          <ac:spMkLst>
            <pc:docMk/>
            <pc:sldMk cId="3810027200" sldId="270"/>
            <ac:spMk id="2" creationId="{7D405C8F-6209-444D-B77C-F5FE9BBBCB29}"/>
          </ac:spMkLst>
        </pc:spChg>
      </pc:sldChg>
      <pc:sldChg chg="modSp">
        <pc:chgData name="D19124838 Stephen McCarthy" userId="S::d19124838@mytudublin.ie::de155a18-c5ba-458e-a69c-e489d32f05cf" providerId="AD" clId="Web-{1C94CFFC-6ABB-1914-BB65-342741EFF8B0}" dt="2020-02-21T16:26:08.077" v="184" actId="20577"/>
        <pc:sldMkLst>
          <pc:docMk/>
          <pc:sldMk cId="432649159" sldId="273"/>
        </pc:sldMkLst>
        <pc:spChg chg="mod">
          <ac:chgData name="D19124838 Stephen McCarthy" userId="S::d19124838@mytudublin.ie::de155a18-c5ba-458e-a69c-e489d32f05cf" providerId="AD" clId="Web-{1C94CFFC-6ABB-1914-BB65-342741EFF8B0}" dt="2020-02-21T16:26:08.077" v="184" actId="20577"/>
          <ac:spMkLst>
            <pc:docMk/>
            <pc:sldMk cId="432649159" sldId="273"/>
            <ac:spMk id="2" creationId="{7D405C8F-6209-444D-B77C-F5FE9BBBCB29}"/>
          </ac:spMkLst>
        </pc:spChg>
      </pc:sldChg>
      <pc:sldChg chg="modSp">
        <pc:chgData name="D19124838 Stephen McCarthy" userId="S::d19124838@mytudublin.ie::de155a18-c5ba-458e-a69c-e489d32f05cf" providerId="AD" clId="Web-{1C94CFFC-6ABB-1914-BB65-342741EFF8B0}" dt="2020-02-21T16:24:05.469" v="142" actId="20577"/>
        <pc:sldMkLst>
          <pc:docMk/>
          <pc:sldMk cId="861749151" sldId="275"/>
        </pc:sldMkLst>
        <pc:spChg chg="mod">
          <ac:chgData name="D19124838 Stephen McCarthy" userId="S::d19124838@mytudublin.ie::de155a18-c5ba-458e-a69c-e489d32f05cf" providerId="AD" clId="Web-{1C94CFFC-6ABB-1914-BB65-342741EFF8B0}" dt="2020-02-21T16:24:05.469" v="142" actId="20577"/>
          <ac:spMkLst>
            <pc:docMk/>
            <pc:sldMk cId="861749151" sldId="275"/>
            <ac:spMk id="2" creationId="{7D405C8F-6209-444D-B77C-F5FE9BBBCB29}"/>
          </ac:spMkLst>
        </pc:spChg>
      </pc:sldChg>
      <pc:sldChg chg="modSp">
        <pc:chgData name="D19124838 Stephen McCarthy" userId="S::d19124838@mytudublin.ie::de155a18-c5ba-458e-a69c-e489d32f05cf" providerId="AD" clId="Web-{1C94CFFC-6ABB-1914-BB65-342741EFF8B0}" dt="2020-02-21T16:40:31.741" v="341" actId="20577"/>
        <pc:sldMkLst>
          <pc:docMk/>
          <pc:sldMk cId="2000984040" sldId="276"/>
        </pc:sldMkLst>
        <pc:spChg chg="mod">
          <ac:chgData name="D19124838 Stephen McCarthy" userId="S::d19124838@mytudublin.ie::de155a18-c5ba-458e-a69c-e489d32f05cf" providerId="AD" clId="Web-{1C94CFFC-6ABB-1914-BB65-342741EFF8B0}" dt="2020-02-21T16:40:31.741" v="341" actId="20577"/>
          <ac:spMkLst>
            <pc:docMk/>
            <pc:sldMk cId="2000984040" sldId="276"/>
            <ac:spMk id="3" creationId="{9E6F0823-7ACC-4424-AB9E-E154246B52D5}"/>
          </ac:spMkLst>
        </pc:spChg>
      </pc:sldChg>
    </pc:docChg>
  </pc:docChgLst>
  <pc:docChgLst>
    <pc:chgData name="D19124840 Dean Power" userId="S::d19124840@mytudublin.ie::d98422f8-08de-4570-ac45-53ad85d6e054" providerId="AD" clId="Web-{4D2D75CC-80C5-CAB1-E4B3-7DA6FE90659D}"/>
    <pc:docChg chg="addSld modSld">
      <pc:chgData name="D19124840 Dean Power" userId="S::d19124840@mytudublin.ie::d98422f8-08de-4570-ac45-53ad85d6e054" providerId="AD" clId="Web-{4D2D75CC-80C5-CAB1-E4B3-7DA6FE90659D}" dt="2020-02-18T20:14:16.570" v="1714" actId="20577"/>
      <pc:docMkLst>
        <pc:docMk/>
      </pc:docMkLst>
      <pc:sldChg chg="modSp">
        <pc:chgData name="D19124840 Dean Power" userId="S::d19124840@mytudublin.ie::d98422f8-08de-4570-ac45-53ad85d6e054" providerId="AD" clId="Web-{4D2D75CC-80C5-CAB1-E4B3-7DA6FE90659D}" dt="2020-02-18T18:40:08.254" v="204" actId="20577"/>
        <pc:sldMkLst>
          <pc:docMk/>
          <pc:sldMk cId="1026808866" sldId="258"/>
        </pc:sldMkLst>
        <pc:spChg chg="mod">
          <ac:chgData name="D19124840 Dean Power" userId="S::d19124840@mytudublin.ie::d98422f8-08de-4570-ac45-53ad85d6e054" providerId="AD" clId="Web-{4D2D75CC-80C5-CAB1-E4B3-7DA6FE90659D}" dt="2020-02-18T18:40:08.254" v="204" actId="20577"/>
          <ac:spMkLst>
            <pc:docMk/>
            <pc:sldMk cId="1026808866" sldId="258"/>
            <ac:spMk id="3" creationId="{9411248D-6002-4E69-967A-8193F511A917}"/>
          </ac:spMkLst>
        </pc:spChg>
      </pc:sldChg>
      <pc:sldChg chg="modSp">
        <pc:chgData name="D19124840 Dean Power" userId="S::d19124840@mytudublin.ie::d98422f8-08de-4570-ac45-53ad85d6e054" providerId="AD" clId="Web-{4D2D75CC-80C5-CAB1-E4B3-7DA6FE90659D}" dt="2020-02-18T18:21:55.480" v="191"/>
        <pc:sldMkLst>
          <pc:docMk/>
          <pc:sldMk cId="1261032262" sldId="260"/>
        </pc:sldMkLst>
        <pc:graphicFrameChg chg="mod modGraphic">
          <ac:chgData name="D19124840 Dean Power" userId="S::d19124840@mytudublin.ie::d98422f8-08de-4570-ac45-53ad85d6e054" providerId="AD" clId="Web-{4D2D75CC-80C5-CAB1-E4B3-7DA6FE90659D}" dt="2020-02-18T18:21:55.480" v="191"/>
          <ac:graphicFrameMkLst>
            <pc:docMk/>
            <pc:sldMk cId="1261032262" sldId="260"/>
            <ac:graphicFrameMk id="4" creationId="{835A3B5A-FACB-4412-84FA-E563512EF5F4}"/>
          </ac:graphicFrameMkLst>
        </pc:graphicFrameChg>
      </pc:sldChg>
      <pc:sldChg chg="add replId">
        <pc:chgData name="D19124840 Dean Power" userId="S::d19124840@mytudublin.ie::d98422f8-08de-4570-ac45-53ad85d6e054" providerId="AD" clId="Web-{4D2D75CC-80C5-CAB1-E4B3-7DA6FE90659D}" dt="2020-02-18T18:39:20.722" v="192"/>
        <pc:sldMkLst>
          <pc:docMk/>
          <pc:sldMk cId="3810027200" sldId="269"/>
        </pc:sldMkLst>
      </pc:sldChg>
      <pc:sldChg chg="delSp modSp">
        <pc:chgData name="D19124840 Dean Power" userId="S::d19124840@mytudublin.ie::d98422f8-08de-4570-ac45-53ad85d6e054" providerId="AD" clId="Web-{4D2D75CC-80C5-CAB1-E4B3-7DA6FE90659D}" dt="2020-02-18T20:14:14.695" v="1712" actId="20577"/>
        <pc:sldMkLst>
          <pc:docMk/>
          <pc:sldMk cId="3810027200" sldId="270"/>
        </pc:sldMkLst>
        <pc:spChg chg="mod">
          <ac:chgData name="D19124840 Dean Power" userId="S::d19124840@mytudublin.ie::d98422f8-08de-4570-ac45-53ad85d6e054" providerId="AD" clId="Web-{4D2D75CC-80C5-CAB1-E4B3-7DA6FE90659D}" dt="2020-02-18T20:07:13.544" v="1429" actId="20577"/>
          <ac:spMkLst>
            <pc:docMk/>
            <pc:sldMk cId="3810027200" sldId="270"/>
            <ac:spMk id="2" creationId="{7D405C8F-6209-444D-B77C-F5FE9BBBCB29}"/>
          </ac:spMkLst>
        </pc:spChg>
        <pc:spChg chg="mod">
          <ac:chgData name="D19124840 Dean Power" userId="S::d19124840@mytudublin.ie::d98422f8-08de-4570-ac45-53ad85d6e054" providerId="AD" clId="Web-{4D2D75CC-80C5-CAB1-E4B3-7DA6FE90659D}" dt="2020-02-18T20:14:14.695" v="1712" actId="20577"/>
          <ac:spMkLst>
            <pc:docMk/>
            <pc:sldMk cId="3810027200" sldId="270"/>
            <ac:spMk id="3" creationId="{29C3EF28-EB09-41CF-85DB-8FB421EAA2E1}"/>
          </ac:spMkLst>
        </pc:spChg>
        <pc:picChg chg="del">
          <ac:chgData name="D19124840 Dean Power" userId="S::d19124840@mytudublin.ie::d98422f8-08de-4570-ac45-53ad85d6e054" providerId="AD" clId="Web-{4D2D75CC-80C5-CAB1-E4B3-7DA6FE90659D}" dt="2020-02-18T20:03:01.964" v="1421"/>
          <ac:picMkLst>
            <pc:docMk/>
            <pc:sldMk cId="3810027200" sldId="270"/>
            <ac:picMk id="8" creationId="{6C74116E-C892-4E07-8823-59AA9D3AFAF0}"/>
          </ac:picMkLst>
        </pc:picChg>
        <pc:picChg chg="del">
          <ac:chgData name="D19124840 Dean Power" userId="S::d19124840@mytudublin.ie::d98422f8-08de-4570-ac45-53ad85d6e054" providerId="AD" clId="Web-{4D2D75CC-80C5-CAB1-E4B3-7DA6FE90659D}" dt="2020-02-18T20:02:36.011" v="1397"/>
          <ac:picMkLst>
            <pc:docMk/>
            <pc:sldMk cId="3810027200" sldId="270"/>
            <ac:picMk id="10" creationId="{BD320D65-EF49-4C34-869A-A693E15CBB3B}"/>
          </ac:picMkLst>
        </pc:picChg>
      </pc:sldChg>
      <pc:sldChg chg="addSp delSp modSp add mod replId setBg">
        <pc:chgData name="D19124840 Dean Power" userId="S::d19124840@mytudublin.ie::d98422f8-08de-4570-ac45-53ad85d6e054" providerId="AD" clId="Web-{4D2D75CC-80C5-CAB1-E4B3-7DA6FE90659D}" dt="2020-02-18T19:56:34.914" v="1344"/>
        <pc:sldMkLst>
          <pc:docMk/>
          <pc:sldMk cId="99031760" sldId="272"/>
        </pc:sldMkLst>
        <pc:spChg chg="mod">
          <ac:chgData name="D19124840 Dean Power" userId="S::d19124840@mytudublin.ie::d98422f8-08de-4570-ac45-53ad85d6e054" providerId="AD" clId="Web-{4D2D75CC-80C5-CAB1-E4B3-7DA6FE90659D}" dt="2020-02-18T19:41:29.227" v="1313"/>
          <ac:spMkLst>
            <pc:docMk/>
            <pc:sldMk cId="99031760" sldId="272"/>
            <ac:spMk id="2" creationId="{9A38068D-A370-48FE-AD69-B7C2D5FA858E}"/>
          </ac:spMkLst>
        </pc:spChg>
        <pc:spChg chg="mod ord">
          <ac:chgData name="D19124840 Dean Power" userId="S::d19124840@mytudublin.ie::d98422f8-08de-4570-ac45-53ad85d6e054" providerId="AD" clId="Web-{4D2D75CC-80C5-CAB1-E4B3-7DA6FE90659D}" dt="2020-02-18T19:41:29.227" v="1313"/>
          <ac:spMkLst>
            <pc:docMk/>
            <pc:sldMk cId="99031760" sldId="272"/>
            <ac:spMk id="3" creationId="{C7CAA081-347C-43EA-8E0F-EE90546380DA}"/>
          </ac:spMkLst>
        </pc:spChg>
        <pc:spChg chg="add del">
          <ac:chgData name="D19124840 Dean Power" userId="S::d19124840@mytudublin.ie::d98422f8-08de-4570-ac45-53ad85d6e054" providerId="AD" clId="Web-{4D2D75CC-80C5-CAB1-E4B3-7DA6FE90659D}" dt="2020-02-18T19:41:29.227" v="1312"/>
          <ac:spMkLst>
            <pc:docMk/>
            <pc:sldMk cId="99031760" sldId="272"/>
            <ac:spMk id="8" creationId="{284B70D5-875B-433D-BDBD-1522A85D6C1D}"/>
          </ac:spMkLst>
        </pc:spChg>
        <pc:spChg chg="add del">
          <ac:chgData name="D19124840 Dean Power" userId="S::d19124840@mytudublin.ie::d98422f8-08de-4570-ac45-53ad85d6e054" providerId="AD" clId="Web-{4D2D75CC-80C5-CAB1-E4B3-7DA6FE90659D}" dt="2020-02-18T19:41:29.227" v="1312"/>
          <ac:spMkLst>
            <pc:docMk/>
            <pc:sldMk cId="99031760" sldId="272"/>
            <ac:spMk id="10" creationId="{1E299956-A9E7-4FC1-A0B1-D590CA9730E8}"/>
          </ac:spMkLst>
        </pc:spChg>
        <pc:spChg chg="add del">
          <ac:chgData name="D19124840 Dean Power" userId="S::d19124840@mytudublin.ie::d98422f8-08de-4570-ac45-53ad85d6e054" providerId="AD" clId="Web-{4D2D75CC-80C5-CAB1-E4B3-7DA6FE90659D}" dt="2020-02-18T19:41:22.164" v="1310"/>
          <ac:spMkLst>
            <pc:docMk/>
            <pc:sldMk cId="99031760" sldId="272"/>
            <ac:spMk id="11" creationId="{52ABB703-2B0E-4C3B-B4A2-F3973548E561}"/>
          </ac:spMkLst>
        </pc:spChg>
        <pc:spChg chg="add del">
          <ac:chgData name="D19124840 Dean Power" userId="S::d19124840@mytudublin.ie::d98422f8-08de-4570-ac45-53ad85d6e054" providerId="AD" clId="Web-{4D2D75CC-80C5-CAB1-E4B3-7DA6FE90659D}" dt="2020-02-18T19:41:29.227" v="1312"/>
          <ac:spMkLst>
            <pc:docMk/>
            <pc:sldMk cId="99031760" sldId="272"/>
            <ac:spMk id="12" creationId="{17FC539C-B783-4B03-9F9E-D13430F3F64F}"/>
          </ac:spMkLst>
        </pc:spChg>
        <pc:spChg chg="add">
          <ac:chgData name="D19124840 Dean Power" userId="S::d19124840@mytudublin.ie::d98422f8-08de-4570-ac45-53ad85d6e054" providerId="AD" clId="Web-{4D2D75CC-80C5-CAB1-E4B3-7DA6FE90659D}" dt="2020-02-18T19:41:29.227" v="1313"/>
          <ac:spMkLst>
            <pc:docMk/>
            <pc:sldMk cId="99031760" sldId="272"/>
            <ac:spMk id="14" creationId="{52ABB703-2B0E-4C3B-B4A2-F3973548E561}"/>
          </ac:spMkLst>
        </pc:spChg>
        <pc:spChg chg="add del">
          <ac:chgData name="D19124840 Dean Power" userId="S::d19124840@mytudublin.ie::d98422f8-08de-4570-ac45-53ad85d6e054" providerId="AD" clId="Web-{4D2D75CC-80C5-CAB1-E4B3-7DA6FE90659D}" dt="2020-02-18T19:41:22.164" v="1310"/>
          <ac:spMkLst>
            <pc:docMk/>
            <pc:sldMk cId="99031760" sldId="272"/>
            <ac:spMk id="15" creationId="{E95DA498-D9A2-4DA9-B9DA-B3776E08CF7E}"/>
          </ac:spMkLst>
        </pc:spChg>
        <pc:spChg chg="add del">
          <ac:chgData name="D19124840 Dean Power" userId="S::d19124840@mytudublin.ie::d98422f8-08de-4570-ac45-53ad85d6e054" providerId="AD" clId="Web-{4D2D75CC-80C5-CAB1-E4B3-7DA6FE90659D}" dt="2020-02-18T19:41:22.164" v="1310"/>
          <ac:spMkLst>
            <pc:docMk/>
            <pc:sldMk cId="99031760" sldId="272"/>
            <ac:spMk id="17" creationId="{82A73093-4B9D-420D-B17E-52293703A1D4}"/>
          </ac:spMkLst>
        </pc:spChg>
        <pc:spChg chg="add">
          <ac:chgData name="D19124840 Dean Power" userId="S::d19124840@mytudublin.ie::d98422f8-08de-4570-ac45-53ad85d6e054" providerId="AD" clId="Web-{4D2D75CC-80C5-CAB1-E4B3-7DA6FE90659D}" dt="2020-02-18T19:41:29.227" v="1313"/>
          <ac:spMkLst>
            <pc:docMk/>
            <pc:sldMk cId="99031760" sldId="272"/>
            <ac:spMk id="18" creationId="{E95DA498-D9A2-4DA9-B9DA-B3776E08CF7E}"/>
          </ac:spMkLst>
        </pc:spChg>
        <pc:spChg chg="add">
          <ac:chgData name="D19124840 Dean Power" userId="S::d19124840@mytudublin.ie::d98422f8-08de-4570-ac45-53ad85d6e054" providerId="AD" clId="Web-{4D2D75CC-80C5-CAB1-E4B3-7DA6FE90659D}" dt="2020-02-18T19:41:29.227" v="1313"/>
          <ac:spMkLst>
            <pc:docMk/>
            <pc:sldMk cId="99031760" sldId="272"/>
            <ac:spMk id="19" creationId="{82A73093-4B9D-420D-B17E-52293703A1D4}"/>
          </ac:spMkLst>
        </pc:spChg>
        <pc:grpChg chg="add">
          <ac:chgData name="D19124840 Dean Power" userId="S::d19124840@mytudublin.ie::d98422f8-08de-4570-ac45-53ad85d6e054" providerId="AD" clId="Web-{4D2D75CC-80C5-CAB1-E4B3-7DA6FE90659D}" dt="2020-02-18T19:56:34.914" v="1344"/>
          <ac:grpSpMkLst>
            <pc:docMk/>
            <pc:sldMk cId="99031760" sldId="272"/>
            <ac:grpSpMk id="21" creationId="{8A58C694-66F2-4AA4-B498-1C7A351562FE}"/>
          </ac:grpSpMkLst>
        </pc:grpChg>
        <pc:picChg chg="add del mod">
          <ac:chgData name="D19124840 Dean Power" userId="S::d19124840@mytudublin.ie::d98422f8-08de-4570-ac45-53ad85d6e054" providerId="AD" clId="Web-{4D2D75CC-80C5-CAB1-E4B3-7DA6FE90659D}" dt="2020-02-18T19:29:20.128" v="1251"/>
          <ac:picMkLst>
            <pc:docMk/>
            <pc:sldMk cId="99031760" sldId="272"/>
            <ac:picMk id="4" creationId="{D4DEC0D7-305F-406C-9D13-86A4644694A5}"/>
          </ac:picMkLst>
        </pc:picChg>
        <pc:picChg chg="add mod modCrop">
          <ac:chgData name="D19124840 Dean Power" userId="S::d19124840@mytudublin.ie::d98422f8-08de-4570-ac45-53ad85d6e054" providerId="AD" clId="Web-{4D2D75CC-80C5-CAB1-E4B3-7DA6FE90659D}" dt="2020-02-18T19:55:19.039" v="1332"/>
          <ac:picMkLst>
            <pc:docMk/>
            <pc:sldMk cId="99031760" sldId="272"/>
            <ac:picMk id="6" creationId="{CE27E2C7-E009-4101-96AE-961DC5D2452A}"/>
          </ac:picMkLst>
        </pc:picChg>
        <pc:picChg chg="add mod modCrop">
          <ac:chgData name="D19124840 Dean Power" userId="S::d19124840@mytudublin.ie::d98422f8-08de-4570-ac45-53ad85d6e054" providerId="AD" clId="Web-{4D2D75CC-80C5-CAB1-E4B3-7DA6FE90659D}" dt="2020-02-18T19:56:24.477" v="1343" actId="14100"/>
          <ac:picMkLst>
            <pc:docMk/>
            <pc:sldMk cId="99031760" sldId="272"/>
            <ac:picMk id="20" creationId="{DB7E1646-729B-4318-AE53-7C5D3895E27C}"/>
          </ac:picMkLst>
        </pc:picChg>
        <pc:cxnChg chg="add del">
          <ac:chgData name="D19124840 Dean Power" userId="S::d19124840@mytudublin.ie::d98422f8-08de-4570-ac45-53ad85d6e054" providerId="AD" clId="Web-{4D2D75CC-80C5-CAB1-E4B3-7DA6FE90659D}" dt="2020-02-18T19:41:29.227" v="1312"/>
          <ac:cxnSpMkLst>
            <pc:docMk/>
            <pc:sldMk cId="99031760" sldId="272"/>
            <ac:cxnSpMk id="9" creationId="{C947DF4A-614C-4B4C-8B80-E5B9D8E8CFED}"/>
          </ac:cxnSpMkLst>
        </pc:cxnChg>
        <pc:cxnChg chg="add del">
          <ac:chgData name="D19124840 Dean Power" userId="S::d19124840@mytudublin.ie::d98422f8-08de-4570-ac45-53ad85d6e054" providerId="AD" clId="Web-{4D2D75CC-80C5-CAB1-E4B3-7DA6FE90659D}" dt="2020-02-18T19:41:22.164" v="1310"/>
          <ac:cxnSpMkLst>
            <pc:docMk/>
            <pc:sldMk cId="99031760" sldId="272"/>
            <ac:cxnSpMk id="13" creationId="{9C21570E-E159-49A6-9891-FA397B7A92D3}"/>
          </ac:cxnSpMkLst>
        </pc:cxnChg>
        <pc:cxnChg chg="add">
          <ac:chgData name="D19124840 Dean Power" userId="S::d19124840@mytudublin.ie::d98422f8-08de-4570-ac45-53ad85d6e054" providerId="AD" clId="Web-{4D2D75CC-80C5-CAB1-E4B3-7DA6FE90659D}" dt="2020-02-18T19:41:29.227" v="1313"/>
          <ac:cxnSpMkLst>
            <pc:docMk/>
            <pc:sldMk cId="99031760" sldId="272"/>
            <ac:cxnSpMk id="16" creationId="{9C21570E-E159-49A6-9891-FA397B7A92D3}"/>
          </ac:cxnSpMkLst>
        </pc:cxnChg>
      </pc:sldChg>
      <pc:sldChg chg="addSp delSp modSp add mod replId setBg setClrOvrMap">
        <pc:chgData name="D19124840 Dean Power" userId="S::d19124840@mytudublin.ie::d98422f8-08de-4570-ac45-53ad85d6e054" providerId="AD" clId="Web-{4D2D75CC-80C5-CAB1-E4B3-7DA6FE90659D}" dt="2020-02-18T20:00:06.494" v="1354" actId="20577"/>
        <pc:sldMkLst>
          <pc:docMk/>
          <pc:sldMk cId="1963955644" sldId="274"/>
        </pc:sldMkLst>
        <pc:spChg chg="del mod">
          <ac:chgData name="D19124840 Dean Power" userId="S::d19124840@mytudublin.ie::d98422f8-08de-4570-ac45-53ad85d6e054" providerId="AD" clId="Web-{4D2D75CC-80C5-CAB1-E4B3-7DA6FE90659D}" dt="2020-02-18T19:42:49.712" v="1317"/>
          <ac:spMkLst>
            <pc:docMk/>
            <pc:sldMk cId="1963955644" sldId="274"/>
            <ac:spMk id="3" creationId="{C7CAA081-347C-43EA-8E0F-EE90546380DA}"/>
          </ac:spMkLst>
        </pc:spChg>
        <pc:spChg chg="add del">
          <ac:chgData name="D19124840 Dean Power" userId="S::d19124840@mytudublin.ie::d98422f8-08de-4570-ac45-53ad85d6e054" providerId="AD" clId="Web-{4D2D75CC-80C5-CAB1-E4B3-7DA6FE90659D}" dt="2020-02-18T19:46:13.809" v="1324"/>
          <ac:spMkLst>
            <pc:docMk/>
            <pc:sldMk cId="1963955644" sldId="274"/>
            <ac:spMk id="24" creationId="{C672EAF5-5470-4BA7-B932-B6C0D09E7F97}"/>
          </ac:spMkLst>
        </pc:spChg>
        <pc:spChg chg="add del">
          <ac:chgData name="D19124840 Dean Power" userId="S::d19124840@mytudublin.ie::d98422f8-08de-4570-ac45-53ad85d6e054" providerId="AD" clId="Web-{4D2D75CC-80C5-CAB1-E4B3-7DA6FE90659D}" dt="2020-02-18T19:46:13.809" v="1324"/>
          <ac:spMkLst>
            <pc:docMk/>
            <pc:sldMk cId="1963955644" sldId="274"/>
            <ac:spMk id="25" creationId="{94620B5C-0452-4C14-93BC-D29D4DD2039E}"/>
          </ac:spMkLst>
        </pc:spChg>
        <pc:spChg chg="add del">
          <ac:chgData name="D19124840 Dean Power" userId="S::d19124840@mytudublin.ie::d98422f8-08de-4570-ac45-53ad85d6e054" providerId="AD" clId="Web-{4D2D75CC-80C5-CAB1-E4B3-7DA6FE90659D}" dt="2020-02-18T19:45:44.325" v="1322"/>
          <ac:spMkLst>
            <pc:docMk/>
            <pc:sldMk cId="1963955644" sldId="274"/>
            <ac:spMk id="28" creationId="{154480E5-678B-478F-9170-46502C5FB3E3}"/>
          </ac:spMkLst>
        </pc:spChg>
        <pc:spChg chg="add del">
          <ac:chgData name="D19124840 Dean Power" userId="S::d19124840@mytudublin.ie::d98422f8-08de-4570-ac45-53ad85d6e054" providerId="AD" clId="Web-{4D2D75CC-80C5-CAB1-E4B3-7DA6FE90659D}" dt="2020-02-18T19:45:44.325" v="1322"/>
          <ac:spMkLst>
            <pc:docMk/>
            <pc:sldMk cId="1963955644" sldId="274"/>
            <ac:spMk id="30" creationId="{B598D875-841B-47A7-B4C8-237DBCE2FBC7}"/>
          </ac:spMkLst>
        </pc:spChg>
        <pc:graphicFrameChg chg="add mod modGraphic">
          <ac:chgData name="D19124840 Dean Power" userId="S::d19124840@mytudublin.ie::d98422f8-08de-4570-ac45-53ad85d6e054" providerId="AD" clId="Web-{4D2D75CC-80C5-CAB1-E4B3-7DA6FE90659D}" dt="2020-02-18T20:00:06.494" v="1354" actId="20577"/>
          <ac:graphicFrameMkLst>
            <pc:docMk/>
            <pc:sldMk cId="1963955644" sldId="274"/>
            <ac:graphicFrameMk id="4" creationId="{8F241C89-D402-4577-B96A-4AA8C335FB62}"/>
          </ac:graphicFrameMkLst>
        </pc:graphicFrameChg>
        <pc:picChg chg="del">
          <ac:chgData name="D19124840 Dean Power" userId="S::d19124840@mytudublin.ie::d98422f8-08de-4570-ac45-53ad85d6e054" providerId="AD" clId="Web-{4D2D75CC-80C5-CAB1-E4B3-7DA6FE90659D}" dt="2020-02-18T19:42:51.962" v="1318"/>
          <ac:picMkLst>
            <pc:docMk/>
            <pc:sldMk cId="1963955644" sldId="274"/>
            <ac:picMk id="6" creationId="{CE27E2C7-E009-4101-96AE-961DC5D2452A}"/>
          </ac:picMkLst>
        </pc:picChg>
        <pc:picChg chg="add mod ord">
          <ac:chgData name="D19124840 Dean Power" userId="S::d19124840@mytudublin.ie::d98422f8-08de-4570-ac45-53ad85d6e054" providerId="AD" clId="Web-{4D2D75CC-80C5-CAB1-E4B3-7DA6FE90659D}" dt="2020-02-18T19:46:44.684" v="1328" actId="1076"/>
          <ac:picMkLst>
            <pc:docMk/>
            <pc:sldMk cId="1963955644" sldId="274"/>
            <ac:picMk id="21" creationId="{187D6550-0DC3-4294-A4B5-DBA7DED8D7E3}"/>
          </ac:picMkLst>
        </pc:picChg>
        <pc:picChg chg="add mod">
          <ac:chgData name="D19124840 Dean Power" userId="S::d19124840@mytudublin.ie::d98422f8-08de-4570-ac45-53ad85d6e054" providerId="AD" clId="Web-{4D2D75CC-80C5-CAB1-E4B3-7DA6FE90659D}" dt="2020-02-18T19:59:23.822" v="1350" actId="1076"/>
          <ac:picMkLst>
            <pc:docMk/>
            <pc:sldMk cId="1963955644" sldId="274"/>
            <ac:picMk id="74" creationId="{102CEA62-3D98-418E-8481-870F5A152152}"/>
          </ac:picMkLst>
        </pc:picChg>
        <pc:cxnChg chg="add del">
          <ac:chgData name="D19124840 Dean Power" userId="S::d19124840@mytudublin.ie::d98422f8-08de-4570-ac45-53ad85d6e054" providerId="AD" clId="Web-{4D2D75CC-80C5-CAB1-E4B3-7DA6FE90659D}" dt="2020-02-18T19:46:13.809" v="1324"/>
          <ac:cxnSpMkLst>
            <pc:docMk/>
            <pc:sldMk cId="1963955644" sldId="274"/>
            <ac:cxnSpMk id="23" creationId="{327CAB8F-A0BA-4128-8B2F-EC1879A1677D}"/>
          </ac:cxnSpMkLst>
        </pc:cxnChg>
        <pc:cxnChg chg="add del">
          <ac:chgData name="D19124840 Dean Power" userId="S::d19124840@mytudublin.ie::d98422f8-08de-4570-ac45-53ad85d6e054" providerId="AD" clId="Web-{4D2D75CC-80C5-CAB1-E4B3-7DA6FE90659D}" dt="2020-02-18T19:45:44.325" v="1322"/>
          <ac:cxnSpMkLst>
            <pc:docMk/>
            <pc:sldMk cId="1963955644" sldId="274"/>
            <ac:cxnSpMk id="26" creationId="{E9F7CBA9-9D9B-479F-AAB5-BF785971CD85}"/>
          </ac:cxnSpMkLst>
        </pc:cxnChg>
      </pc:sldChg>
    </pc:docChg>
  </pc:docChgLst>
  <pc:docChgLst>
    <pc:chgData name="D19125650 Jamie Baxter" userId="S::d19125650@mytudublin.ie::b3516c8e-b31e-4f10-8c51-fc4f1eca7bc8" providerId="AD" clId="Web-{26A96DC3-D154-9567-2AFE-5EC7EF8A9134}"/>
    <pc:docChg chg="addSld modSld sldOrd">
      <pc:chgData name="D19125650 Jamie Baxter" userId="S::d19125650@mytudublin.ie::b3516c8e-b31e-4f10-8c51-fc4f1eca7bc8" providerId="AD" clId="Web-{26A96DC3-D154-9567-2AFE-5EC7EF8A9134}" dt="2020-02-16T15:40:15.219" v="750"/>
      <pc:docMkLst>
        <pc:docMk/>
      </pc:docMkLst>
      <pc:sldChg chg="modSp">
        <pc:chgData name="D19125650 Jamie Baxter" userId="S::d19125650@mytudublin.ie::b3516c8e-b31e-4f10-8c51-fc4f1eca7bc8" providerId="AD" clId="Web-{26A96DC3-D154-9567-2AFE-5EC7EF8A9134}" dt="2020-02-16T15:20:27.154" v="318" actId="20577"/>
        <pc:sldMkLst>
          <pc:docMk/>
          <pc:sldMk cId="1026808866" sldId="258"/>
        </pc:sldMkLst>
        <pc:spChg chg="mod">
          <ac:chgData name="D19125650 Jamie Baxter" userId="S::d19125650@mytudublin.ie::b3516c8e-b31e-4f10-8c51-fc4f1eca7bc8" providerId="AD" clId="Web-{26A96DC3-D154-9567-2AFE-5EC7EF8A9134}" dt="2020-02-16T15:20:27.154" v="318" actId="20577"/>
          <ac:spMkLst>
            <pc:docMk/>
            <pc:sldMk cId="1026808866" sldId="258"/>
            <ac:spMk id="3" creationId="{9411248D-6002-4E69-967A-8193F511A917}"/>
          </ac:spMkLst>
        </pc:spChg>
      </pc:sldChg>
      <pc:sldChg chg="modSp">
        <pc:chgData name="D19125650 Jamie Baxter" userId="S::d19125650@mytudublin.ie::b3516c8e-b31e-4f10-8c51-fc4f1eca7bc8" providerId="AD" clId="Web-{26A96DC3-D154-9567-2AFE-5EC7EF8A9134}" dt="2020-02-16T15:28:25.312" v="522" actId="20577"/>
        <pc:sldMkLst>
          <pc:docMk/>
          <pc:sldMk cId="1161885266" sldId="259"/>
        </pc:sldMkLst>
        <pc:spChg chg="mod">
          <ac:chgData name="D19125650 Jamie Baxter" userId="S::d19125650@mytudublin.ie::b3516c8e-b31e-4f10-8c51-fc4f1eca7bc8" providerId="AD" clId="Web-{26A96DC3-D154-9567-2AFE-5EC7EF8A9134}" dt="2020-02-16T15:28:25.312" v="522" actId="20577"/>
          <ac:spMkLst>
            <pc:docMk/>
            <pc:sldMk cId="1161885266" sldId="259"/>
            <ac:spMk id="3" creationId="{C2C22705-0628-4687-9993-C4361A16C366}"/>
          </ac:spMkLst>
        </pc:spChg>
      </pc:sldChg>
      <pc:sldChg chg="addSp delSp modSp new ord">
        <pc:chgData name="D19125650 Jamie Baxter" userId="S::d19125650@mytudublin.ie::b3516c8e-b31e-4f10-8c51-fc4f1eca7bc8" providerId="AD" clId="Web-{26A96DC3-D154-9567-2AFE-5EC7EF8A9134}" dt="2020-02-16T15:40:15.219" v="750"/>
        <pc:sldMkLst>
          <pc:docMk/>
          <pc:sldMk cId="1261032262" sldId="260"/>
        </pc:sldMkLst>
        <pc:spChg chg="mod">
          <ac:chgData name="D19125650 Jamie Baxter" userId="S::d19125650@mytudublin.ie::b3516c8e-b31e-4f10-8c51-fc4f1eca7bc8" providerId="AD" clId="Web-{26A96DC3-D154-9567-2AFE-5EC7EF8A9134}" dt="2020-02-16T15:18:08.436" v="295" actId="1076"/>
          <ac:spMkLst>
            <pc:docMk/>
            <pc:sldMk cId="1261032262" sldId="260"/>
            <ac:spMk id="2" creationId="{D1EB83BE-51A8-4B52-98A5-129F1D5D23CC}"/>
          </ac:spMkLst>
        </pc:spChg>
        <pc:spChg chg="del">
          <ac:chgData name="D19125650 Jamie Baxter" userId="S::d19125650@mytudublin.ie::b3516c8e-b31e-4f10-8c51-fc4f1eca7bc8" providerId="AD" clId="Web-{26A96DC3-D154-9567-2AFE-5EC7EF8A9134}" dt="2020-02-16T15:14:45.100" v="132"/>
          <ac:spMkLst>
            <pc:docMk/>
            <pc:sldMk cId="1261032262" sldId="260"/>
            <ac:spMk id="3" creationId="{111C6FD4-562C-4B6C-88C8-32BC04585311}"/>
          </ac:spMkLst>
        </pc:spChg>
        <pc:spChg chg="add del mod">
          <ac:chgData name="D19125650 Jamie Baxter" userId="S::d19125650@mytudublin.ie::b3516c8e-b31e-4f10-8c51-fc4f1eca7bc8" providerId="AD" clId="Web-{26A96DC3-D154-9567-2AFE-5EC7EF8A9134}" dt="2020-02-16T15:18:31.342" v="300"/>
          <ac:spMkLst>
            <pc:docMk/>
            <pc:sldMk cId="1261032262" sldId="260"/>
            <ac:spMk id="6" creationId="{BD1B8014-03F9-49D4-B978-DF7C3FCCC9A7}"/>
          </ac:spMkLst>
        </pc:spChg>
        <pc:graphicFrameChg chg="add mod ord modGraphic">
          <ac:chgData name="D19125650 Jamie Baxter" userId="S::d19125650@mytudublin.ie::b3516c8e-b31e-4f10-8c51-fc4f1eca7bc8" providerId="AD" clId="Web-{26A96DC3-D154-9567-2AFE-5EC7EF8A9134}" dt="2020-02-16T15:40:15.219" v="750"/>
          <ac:graphicFrameMkLst>
            <pc:docMk/>
            <pc:sldMk cId="1261032262" sldId="260"/>
            <ac:graphicFrameMk id="4" creationId="{835A3B5A-FACB-4412-84FA-E563512EF5F4}"/>
          </ac:graphicFrameMkLst>
        </pc:graphicFrameChg>
      </pc:sldChg>
    </pc:docChg>
  </pc:docChgLst>
  <pc:docChgLst>
    <pc:chgData name="D19125650 Jamie Baxter" userId="S::d19125650@mytudublin.ie::b3516c8e-b31e-4f10-8c51-fc4f1eca7bc8" providerId="AD" clId="Web-{DB992D35-25B8-44DD-BD23-1F5C1F345F62}"/>
    <pc:docChg chg="modSld addMainMaster delMainMaster">
      <pc:chgData name="D19125650 Jamie Baxter" userId="S::d19125650@mytudublin.ie::b3516c8e-b31e-4f10-8c51-fc4f1eca7bc8" providerId="AD" clId="Web-{DB992D35-25B8-44DD-BD23-1F5C1F345F62}" dt="2020-02-10T18:01:16.270" v="1"/>
      <pc:docMkLst>
        <pc:docMk/>
      </pc:docMkLst>
      <pc:sldChg chg="addSp delSp modSp mod setBg modClrScheme setClrOvrMap chgLayout">
        <pc:chgData name="D19125650 Jamie Baxter" userId="S::d19125650@mytudublin.ie::b3516c8e-b31e-4f10-8c51-fc4f1eca7bc8" providerId="AD" clId="Web-{DB992D35-25B8-44DD-BD23-1F5C1F345F62}" dt="2020-02-10T18:01:16.270" v="1"/>
        <pc:sldMkLst>
          <pc:docMk/>
          <pc:sldMk cId="109857222" sldId="256"/>
        </pc:sldMkLst>
        <pc:spChg chg="mod">
          <ac:chgData name="D19125650 Jamie Baxter" userId="S::d19125650@mytudublin.ie::b3516c8e-b31e-4f10-8c51-fc4f1eca7bc8" providerId="AD" clId="Web-{DB992D35-25B8-44DD-BD23-1F5C1F345F62}" dt="2020-02-10T18:01:16.270" v="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19125650 Jamie Baxter" userId="S::d19125650@mytudublin.ie::b3516c8e-b31e-4f10-8c51-fc4f1eca7bc8" providerId="AD" clId="Web-{DB992D35-25B8-44DD-BD23-1F5C1F345F62}" dt="2020-02-10T18:01:16.270" v="1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19125650 Jamie Baxter" userId="S::d19125650@mytudublin.ie::b3516c8e-b31e-4f10-8c51-fc4f1eca7bc8" providerId="AD" clId="Web-{DB992D35-25B8-44DD-BD23-1F5C1F345F62}" dt="2020-02-10T18:01:16.270" v="1"/>
          <ac:spMkLst>
            <pc:docMk/>
            <pc:sldMk cId="109857222" sldId="256"/>
            <ac:spMk id="9" creationId="{2644B391-9BFE-445C-A9EC-F544BB85FBC7}"/>
          </ac:spMkLst>
        </pc:spChg>
        <pc:spChg chg="add del">
          <ac:chgData name="D19125650 Jamie Baxter" userId="S::d19125650@mytudublin.ie::b3516c8e-b31e-4f10-8c51-fc4f1eca7bc8" providerId="AD" clId="Web-{DB992D35-25B8-44DD-BD23-1F5C1F345F62}" dt="2020-02-10T18:01:16.270" v="1"/>
          <ac:spMkLst>
            <pc:docMk/>
            <pc:sldMk cId="109857222" sldId="256"/>
            <ac:spMk id="11" creationId="{80F26E69-87D9-4655-AE7B-280A87AA3CAD}"/>
          </ac:spMkLst>
        </pc:spChg>
        <pc:picChg chg="add del">
          <ac:chgData name="D19125650 Jamie Baxter" userId="S::d19125650@mytudublin.ie::b3516c8e-b31e-4f10-8c51-fc4f1eca7bc8" providerId="AD" clId="Web-{DB992D35-25B8-44DD-BD23-1F5C1F345F62}" dt="2020-02-10T18:01:16.270" v="1"/>
          <ac:picMkLst>
            <pc:docMk/>
            <pc:sldMk cId="109857222" sldId="256"/>
            <ac:picMk id="4" creationId="{A09CFCE5-C327-4802-9EE4-346FDF39C07E}"/>
          </ac:picMkLst>
        </pc:picChg>
      </pc:sldChg>
      <pc:sldMasterChg chg="add del addSldLayout delSldLayout">
        <pc:chgData name="D19125650 Jamie Baxter" userId="S::d19125650@mytudublin.ie::b3516c8e-b31e-4f10-8c51-fc4f1eca7bc8" providerId="AD" clId="Web-{DB992D35-25B8-44DD-BD23-1F5C1F345F62}" dt="2020-02-10T18:01:16.270" v="1"/>
        <pc:sldMasterMkLst>
          <pc:docMk/>
          <pc:sldMasterMk cId="2460954070" sldId="2147483660"/>
        </pc:sldMasterMkLst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D19125650 Jamie Baxter" userId="S::d19125650@mytudublin.ie::b3516c8e-b31e-4f10-8c51-fc4f1eca7bc8" providerId="AD" clId="Web-{DB992D35-25B8-44DD-BD23-1F5C1F345F62}" dt="2020-02-10T18:01:16.270" v="1"/>
        <pc:sldMasterMkLst>
          <pc:docMk/>
          <pc:sldMasterMk cId="1002287493" sldId="2147483672"/>
        </pc:sldMasterMkLst>
        <pc:sldLayoutChg chg="add del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1002287493" sldId="2147483672"/>
            <pc:sldLayoutMk cId="2359004922" sldId="2147483673"/>
          </pc:sldLayoutMkLst>
        </pc:sldLayoutChg>
        <pc:sldLayoutChg chg="add del replId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1002287493" sldId="2147483672"/>
            <pc:sldLayoutMk cId="3132631948" sldId="2147483674"/>
          </pc:sldLayoutMkLst>
        </pc:sldLayoutChg>
        <pc:sldLayoutChg chg="add del replId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1002287493" sldId="2147483672"/>
            <pc:sldLayoutMk cId="994125983" sldId="2147483675"/>
          </pc:sldLayoutMkLst>
        </pc:sldLayoutChg>
        <pc:sldLayoutChg chg="add del replId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1002287493" sldId="2147483672"/>
            <pc:sldLayoutMk cId="3918809260" sldId="2147483676"/>
          </pc:sldLayoutMkLst>
        </pc:sldLayoutChg>
        <pc:sldLayoutChg chg="add del replId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1002287493" sldId="2147483672"/>
            <pc:sldLayoutMk cId="3130092108" sldId="2147483677"/>
          </pc:sldLayoutMkLst>
        </pc:sldLayoutChg>
        <pc:sldLayoutChg chg="add del replId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1002287493" sldId="2147483672"/>
            <pc:sldLayoutMk cId="2250032131" sldId="2147483678"/>
          </pc:sldLayoutMkLst>
        </pc:sldLayoutChg>
        <pc:sldLayoutChg chg="add del replId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1002287493" sldId="2147483672"/>
            <pc:sldLayoutMk cId="3779932713" sldId="2147483679"/>
          </pc:sldLayoutMkLst>
        </pc:sldLayoutChg>
        <pc:sldLayoutChg chg="add del replId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1002287493" sldId="2147483672"/>
            <pc:sldLayoutMk cId="1978586005" sldId="2147483680"/>
          </pc:sldLayoutMkLst>
        </pc:sldLayoutChg>
        <pc:sldLayoutChg chg="add del replId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1002287493" sldId="2147483672"/>
            <pc:sldLayoutMk cId="1376483125" sldId="2147483681"/>
          </pc:sldLayoutMkLst>
        </pc:sldLayoutChg>
        <pc:sldLayoutChg chg="add del replId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1002287493" sldId="2147483672"/>
            <pc:sldLayoutMk cId="622602227" sldId="2147483682"/>
          </pc:sldLayoutMkLst>
        </pc:sldLayoutChg>
        <pc:sldLayoutChg chg="add del replId">
          <pc:chgData name="D19125650 Jamie Baxter" userId="S::d19125650@mytudublin.ie::b3516c8e-b31e-4f10-8c51-fc4f1eca7bc8" providerId="AD" clId="Web-{DB992D35-25B8-44DD-BD23-1F5C1F345F62}" dt="2020-02-10T18:01:16.270" v="1"/>
          <pc:sldLayoutMkLst>
            <pc:docMk/>
            <pc:sldMasterMk cId="1002287493" sldId="2147483672"/>
            <pc:sldLayoutMk cId="2011720279" sldId="2147483683"/>
          </pc:sldLayoutMkLst>
        </pc:sldLayoutChg>
      </pc:sldMasterChg>
    </pc:docChg>
  </pc:docChgLst>
  <pc:docChgLst>
    <pc:chgData name="D19124776 Daniel Devine" userId="S::d19124776@mytudublin.ie::f805a3de-0cc5-4be8-9556-23828ef1ac7a" providerId="AD" clId="Web-{A05B1829-8F49-7DF2-CEE9-5A1547F3968D}"/>
    <pc:docChg chg="modSld">
      <pc:chgData name="D19124776 Daniel Devine" userId="S::d19124776@mytudublin.ie::f805a3de-0cc5-4be8-9556-23828ef1ac7a" providerId="AD" clId="Web-{A05B1829-8F49-7DF2-CEE9-5A1547F3968D}" dt="2020-02-16T21:59:45.953" v="83"/>
      <pc:docMkLst>
        <pc:docMk/>
      </pc:docMkLst>
      <pc:sldChg chg="modSp">
        <pc:chgData name="D19124776 Daniel Devine" userId="S::d19124776@mytudublin.ie::f805a3de-0cc5-4be8-9556-23828ef1ac7a" providerId="AD" clId="Web-{A05B1829-8F49-7DF2-CEE9-5A1547F3968D}" dt="2020-02-16T21:59:45.953" v="83"/>
        <pc:sldMkLst>
          <pc:docMk/>
          <pc:sldMk cId="1261032262" sldId="260"/>
        </pc:sldMkLst>
        <pc:graphicFrameChg chg="mod modGraphic">
          <ac:chgData name="D19124776 Daniel Devine" userId="S::d19124776@mytudublin.ie::f805a3de-0cc5-4be8-9556-23828ef1ac7a" providerId="AD" clId="Web-{A05B1829-8F49-7DF2-CEE9-5A1547F3968D}" dt="2020-02-16T21:59:45.953" v="83"/>
          <ac:graphicFrameMkLst>
            <pc:docMk/>
            <pc:sldMk cId="1261032262" sldId="260"/>
            <ac:graphicFrameMk id="4" creationId="{835A3B5A-FACB-4412-84FA-E563512EF5F4}"/>
          </ac:graphicFrameMkLst>
        </pc:graphicFrameChg>
      </pc:sldChg>
    </pc:docChg>
  </pc:docChgLst>
  <pc:docChgLst>
    <pc:chgData name="D19124838 Stephen McCarthy" userId="S::d19124838@mytudublin.ie::de155a18-c5ba-458e-a69c-e489d32f05cf" providerId="AD" clId="Web-{3E3BD993-113B-C2FA-E554-BD1417FAD36B}"/>
    <pc:docChg chg="modSld">
      <pc:chgData name="D19124838 Stephen McCarthy" userId="S::d19124838@mytudublin.ie::de155a18-c5ba-458e-a69c-e489d32f05cf" providerId="AD" clId="Web-{3E3BD993-113B-C2FA-E554-BD1417FAD36B}" dt="2020-02-19T18:35:28.614" v="364" actId="20577"/>
      <pc:docMkLst>
        <pc:docMk/>
      </pc:docMkLst>
      <pc:sldChg chg="modSp">
        <pc:chgData name="D19124838 Stephen McCarthy" userId="S::d19124838@mytudublin.ie::de155a18-c5ba-458e-a69c-e489d32f05cf" providerId="AD" clId="Web-{3E3BD993-113B-C2FA-E554-BD1417FAD36B}" dt="2020-02-19T18:22:43.140" v="350"/>
        <pc:sldMkLst>
          <pc:docMk/>
          <pc:sldMk cId="1261032262" sldId="260"/>
        </pc:sldMkLst>
        <pc:graphicFrameChg chg="mod modGraphic">
          <ac:chgData name="D19124838 Stephen McCarthy" userId="S::d19124838@mytudublin.ie::de155a18-c5ba-458e-a69c-e489d32f05cf" providerId="AD" clId="Web-{3E3BD993-113B-C2FA-E554-BD1417FAD36B}" dt="2020-02-19T18:22:43.140" v="350"/>
          <ac:graphicFrameMkLst>
            <pc:docMk/>
            <pc:sldMk cId="1261032262" sldId="260"/>
            <ac:graphicFrameMk id="4" creationId="{835A3B5A-FACB-4412-84FA-E563512EF5F4}"/>
          </ac:graphicFrameMkLst>
        </pc:graphicFrameChg>
      </pc:sldChg>
      <pc:sldChg chg="modSp">
        <pc:chgData name="D19124838 Stephen McCarthy" userId="S::d19124838@mytudublin.ie::de155a18-c5ba-458e-a69c-e489d32f05cf" providerId="AD" clId="Web-{3E3BD993-113B-C2FA-E554-BD1417FAD36B}" dt="2020-02-19T18:09:44.276" v="19" actId="20577"/>
        <pc:sldMkLst>
          <pc:docMk/>
          <pc:sldMk cId="256513831" sldId="267"/>
        </pc:sldMkLst>
        <pc:spChg chg="mod">
          <ac:chgData name="D19124838 Stephen McCarthy" userId="S::d19124838@mytudublin.ie::de155a18-c5ba-458e-a69c-e489d32f05cf" providerId="AD" clId="Web-{3E3BD993-113B-C2FA-E554-BD1417FAD36B}" dt="2020-02-19T18:09:44.276" v="19" actId="20577"/>
          <ac:spMkLst>
            <pc:docMk/>
            <pc:sldMk cId="256513831" sldId="267"/>
            <ac:spMk id="3" creationId="{28B438FC-B9ED-422D-8409-DC80144A13AC}"/>
          </ac:spMkLst>
        </pc:spChg>
      </pc:sldChg>
      <pc:sldChg chg="modSp">
        <pc:chgData name="D19124838 Stephen McCarthy" userId="S::d19124838@mytudublin.ie::de155a18-c5ba-458e-a69c-e489d32f05cf" providerId="AD" clId="Web-{3E3BD993-113B-C2FA-E554-BD1417FAD36B}" dt="2020-02-19T18:35:28.614" v="363" actId="20577"/>
        <pc:sldMkLst>
          <pc:docMk/>
          <pc:sldMk cId="861749151" sldId="275"/>
        </pc:sldMkLst>
        <pc:spChg chg="mod">
          <ac:chgData name="D19124838 Stephen McCarthy" userId="S::d19124838@mytudublin.ie::de155a18-c5ba-458e-a69c-e489d32f05cf" providerId="AD" clId="Web-{3E3BD993-113B-C2FA-E554-BD1417FAD36B}" dt="2020-02-19T18:35:28.614" v="363" actId="20577"/>
          <ac:spMkLst>
            <pc:docMk/>
            <pc:sldMk cId="861749151" sldId="275"/>
            <ac:spMk id="3" creationId="{29C3EF28-EB09-41CF-85DB-8FB421EAA2E1}"/>
          </ac:spMkLst>
        </pc:spChg>
      </pc:sldChg>
    </pc:docChg>
  </pc:docChgLst>
  <pc:docChgLst>
    <pc:chgData name="Eamon Kelliher" userId="a49308b8-cc0e-4ae9-8f26-8765dca411b2" providerId="ADAL" clId="{2F29E251-EB69-4EDF-AF19-E73F8F979856}"/>
    <pc:docChg chg="undo redo custSel modSld">
      <pc:chgData name="Eamon Kelliher" userId="a49308b8-cc0e-4ae9-8f26-8765dca411b2" providerId="ADAL" clId="{2F29E251-EB69-4EDF-AF19-E73F8F979856}" dt="2020-02-18T19:53:23.678" v="159" actId="1076"/>
      <pc:docMkLst>
        <pc:docMk/>
      </pc:docMkLst>
      <pc:sldChg chg="modSp">
        <pc:chgData name="Eamon Kelliher" userId="a49308b8-cc0e-4ae9-8f26-8765dca411b2" providerId="ADAL" clId="{2F29E251-EB69-4EDF-AF19-E73F8F979856}" dt="2020-02-18T19:47:16.914" v="145" actId="27636"/>
        <pc:sldMkLst>
          <pc:docMk/>
          <pc:sldMk cId="3618132939" sldId="257"/>
        </pc:sldMkLst>
        <pc:spChg chg="mod">
          <ac:chgData name="Eamon Kelliher" userId="a49308b8-cc0e-4ae9-8f26-8765dca411b2" providerId="ADAL" clId="{2F29E251-EB69-4EDF-AF19-E73F8F979856}" dt="2020-02-18T19:35:41.468" v="71" actId="113"/>
          <ac:spMkLst>
            <pc:docMk/>
            <pc:sldMk cId="3618132939" sldId="257"/>
            <ac:spMk id="2" creationId="{CD4723B8-25E8-4D82-B6BF-25E810E9287C}"/>
          </ac:spMkLst>
        </pc:spChg>
        <pc:spChg chg="mod">
          <ac:chgData name="Eamon Kelliher" userId="a49308b8-cc0e-4ae9-8f26-8765dca411b2" providerId="ADAL" clId="{2F29E251-EB69-4EDF-AF19-E73F8F979856}" dt="2020-02-18T19:47:16.914" v="145" actId="27636"/>
          <ac:spMkLst>
            <pc:docMk/>
            <pc:sldMk cId="3618132939" sldId="257"/>
            <ac:spMk id="3" creationId="{27F5BAAD-EC38-4E36-A78C-8C42CDEA5DC0}"/>
          </ac:spMkLst>
        </pc:spChg>
      </pc:sldChg>
      <pc:sldChg chg="modSp">
        <pc:chgData name="Eamon Kelliher" userId="a49308b8-cc0e-4ae9-8f26-8765dca411b2" providerId="ADAL" clId="{2F29E251-EB69-4EDF-AF19-E73F8F979856}" dt="2020-02-18T19:46:18.572" v="140" actId="255"/>
        <pc:sldMkLst>
          <pc:docMk/>
          <pc:sldMk cId="1161885266" sldId="259"/>
        </pc:sldMkLst>
        <pc:spChg chg="mod">
          <ac:chgData name="Eamon Kelliher" userId="a49308b8-cc0e-4ae9-8f26-8765dca411b2" providerId="ADAL" clId="{2F29E251-EB69-4EDF-AF19-E73F8F979856}" dt="2020-02-18T19:35:45.794" v="72" actId="113"/>
          <ac:spMkLst>
            <pc:docMk/>
            <pc:sldMk cId="1161885266" sldId="259"/>
            <ac:spMk id="2" creationId="{3292D8A0-B315-482C-8D51-D9E06B50D9E7}"/>
          </ac:spMkLst>
        </pc:spChg>
        <pc:spChg chg="mod">
          <ac:chgData name="Eamon Kelliher" userId="a49308b8-cc0e-4ae9-8f26-8765dca411b2" providerId="ADAL" clId="{2F29E251-EB69-4EDF-AF19-E73F8F979856}" dt="2020-02-18T19:46:18.572" v="140" actId="255"/>
          <ac:spMkLst>
            <pc:docMk/>
            <pc:sldMk cId="1161885266" sldId="259"/>
            <ac:spMk id="3" creationId="{C2C22705-0628-4687-9993-C4361A16C366}"/>
          </ac:spMkLst>
        </pc:spChg>
        <pc:picChg chg="mod">
          <ac:chgData name="Eamon Kelliher" userId="a49308b8-cc0e-4ae9-8f26-8765dca411b2" providerId="ADAL" clId="{2F29E251-EB69-4EDF-AF19-E73F8F979856}" dt="2020-02-18T19:34:12.005" v="70" actId="14100"/>
          <ac:picMkLst>
            <pc:docMk/>
            <pc:sldMk cId="1161885266" sldId="259"/>
            <ac:picMk id="4" creationId="{8FC10323-9FEC-4DE4-B635-286079FA4002}"/>
          </ac:picMkLst>
        </pc:picChg>
      </pc:sldChg>
      <pc:sldChg chg="modSp">
        <pc:chgData name="Eamon Kelliher" userId="a49308b8-cc0e-4ae9-8f26-8765dca411b2" providerId="ADAL" clId="{2F29E251-EB69-4EDF-AF19-E73F8F979856}" dt="2020-02-18T19:48:29.324" v="148" actId="1076"/>
        <pc:sldMkLst>
          <pc:docMk/>
          <pc:sldMk cId="1261032262" sldId="260"/>
        </pc:sldMkLst>
        <pc:spChg chg="mod">
          <ac:chgData name="Eamon Kelliher" userId="a49308b8-cc0e-4ae9-8f26-8765dca411b2" providerId="ADAL" clId="{2F29E251-EB69-4EDF-AF19-E73F8F979856}" dt="2020-02-18T19:39:29.636" v="112" actId="27636"/>
          <ac:spMkLst>
            <pc:docMk/>
            <pc:sldMk cId="1261032262" sldId="260"/>
            <ac:spMk id="2" creationId="{D1EB83BE-51A8-4B52-98A5-129F1D5D23CC}"/>
          </ac:spMkLst>
        </pc:spChg>
        <pc:graphicFrameChg chg="mod modGraphic">
          <ac:chgData name="Eamon Kelliher" userId="a49308b8-cc0e-4ae9-8f26-8765dca411b2" providerId="ADAL" clId="{2F29E251-EB69-4EDF-AF19-E73F8F979856}" dt="2020-02-18T19:48:29.324" v="148" actId="1076"/>
          <ac:graphicFrameMkLst>
            <pc:docMk/>
            <pc:sldMk cId="1261032262" sldId="260"/>
            <ac:graphicFrameMk id="4" creationId="{835A3B5A-FACB-4412-84FA-E563512EF5F4}"/>
          </ac:graphicFrameMkLst>
        </pc:graphicFrameChg>
      </pc:sldChg>
      <pc:sldChg chg="modSp">
        <pc:chgData name="Eamon Kelliher" userId="a49308b8-cc0e-4ae9-8f26-8765dca411b2" providerId="ADAL" clId="{2F29E251-EB69-4EDF-AF19-E73F8F979856}" dt="2020-02-18T19:39:29.692" v="113" actId="27636"/>
        <pc:sldMkLst>
          <pc:docMk/>
          <pc:sldMk cId="756284638" sldId="262"/>
        </pc:sldMkLst>
        <pc:spChg chg="mod">
          <ac:chgData name="Eamon Kelliher" userId="a49308b8-cc0e-4ae9-8f26-8765dca411b2" providerId="ADAL" clId="{2F29E251-EB69-4EDF-AF19-E73F8F979856}" dt="2020-02-18T19:39:29.692" v="113" actId="27636"/>
          <ac:spMkLst>
            <pc:docMk/>
            <pc:sldMk cId="756284638" sldId="262"/>
            <ac:spMk id="3" creationId="{5DDEF196-E7A8-4896-BFE5-A9CFFE339B91}"/>
          </ac:spMkLst>
        </pc:spChg>
      </pc:sldChg>
      <pc:sldChg chg="modSp">
        <pc:chgData name="Eamon Kelliher" userId="a49308b8-cc0e-4ae9-8f26-8765dca411b2" providerId="ADAL" clId="{2F29E251-EB69-4EDF-AF19-E73F8F979856}" dt="2020-02-18T19:51:51.482" v="152" actId="20577"/>
        <pc:sldMkLst>
          <pc:docMk/>
          <pc:sldMk cId="1669669698" sldId="266"/>
        </pc:sldMkLst>
        <pc:spChg chg="mod">
          <ac:chgData name="Eamon Kelliher" userId="a49308b8-cc0e-4ae9-8f26-8765dca411b2" providerId="ADAL" clId="{2F29E251-EB69-4EDF-AF19-E73F8F979856}" dt="2020-02-18T19:51:51.482" v="152" actId="20577"/>
          <ac:spMkLst>
            <pc:docMk/>
            <pc:sldMk cId="1669669698" sldId="266"/>
            <ac:spMk id="3" creationId="{29C3EF28-EB09-41CF-85DB-8FB421EAA2E1}"/>
          </ac:spMkLst>
        </pc:spChg>
      </pc:sldChg>
      <pc:sldChg chg="modSp">
        <pc:chgData name="Eamon Kelliher" userId="a49308b8-cc0e-4ae9-8f26-8765dca411b2" providerId="ADAL" clId="{2F29E251-EB69-4EDF-AF19-E73F8F979856}" dt="2020-02-18T19:53:23.678" v="159" actId="1076"/>
        <pc:sldMkLst>
          <pc:docMk/>
          <pc:sldMk cId="409695849" sldId="268"/>
        </pc:sldMkLst>
        <pc:spChg chg="mod">
          <ac:chgData name="Eamon Kelliher" userId="a49308b8-cc0e-4ae9-8f26-8765dca411b2" providerId="ADAL" clId="{2F29E251-EB69-4EDF-AF19-E73F8F979856}" dt="2020-02-18T19:53:23.678" v="159" actId="1076"/>
          <ac:spMkLst>
            <pc:docMk/>
            <pc:sldMk cId="409695849" sldId="268"/>
            <ac:spMk id="3" creationId="{29C3EF28-EB09-41CF-85DB-8FB421EAA2E1}"/>
          </ac:spMkLst>
        </pc:spChg>
        <pc:picChg chg="mod">
          <ac:chgData name="Eamon Kelliher" userId="a49308b8-cc0e-4ae9-8f26-8765dca411b2" providerId="ADAL" clId="{2F29E251-EB69-4EDF-AF19-E73F8F979856}" dt="2020-02-18T19:52:47.436" v="156" actId="1076"/>
          <ac:picMkLst>
            <pc:docMk/>
            <pc:sldMk cId="409695849" sldId="268"/>
            <ac:picMk id="4" creationId="{86DCBAEF-4B9A-48A4-B9CD-5F5EC27282EA}"/>
          </ac:picMkLst>
        </pc:picChg>
      </pc:sldChg>
      <pc:sldChg chg="modSp">
        <pc:chgData name="Eamon Kelliher" userId="a49308b8-cc0e-4ae9-8f26-8765dca411b2" providerId="ADAL" clId="{2F29E251-EB69-4EDF-AF19-E73F8F979856}" dt="2020-02-18T19:28:24.778" v="45" actId="20577"/>
        <pc:sldMkLst>
          <pc:docMk/>
          <pc:sldMk cId="390869702" sldId="269"/>
        </pc:sldMkLst>
        <pc:spChg chg="mod">
          <ac:chgData name="Eamon Kelliher" userId="a49308b8-cc0e-4ae9-8f26-8765dca411b2" providerId="ADAL" clId="{2F29E251-EB69-4EDF-AF19-E73F8F979856}" dt="2020-02-18T19:28:24.778" v="45" actId="20577"/>
          <ac:spMkLst>
            <pc:docMk/>
            <pc:sldMk cId="390869702" sldId="269"/>
            <ac:spMk id="3" creationId="{29C3EF28-EB09-41CF-85DB-8FB421EAA2E1}"/>
          </ac:spMkLst>
        </pc:spChg>
      </pc:sldChg>
      <pc:sldChg chg="modSp">
        <pc:chgData name="Eamon Kelliher" userId="a49308b8-cc0e-4ae9-8f26-8765dca411b2" providerId="ADAL" clId="{2F29E251-EB69-4EDF-AF19-E73F8F979856}" dt="2020-02-18T19:30:00.832" v="63" actId="14100"/>
        <pc:sldMkLst>
          <pc:docMk/>
          <pc:sldMk cId="3810027200" sldId="270"/>
        </pc:sldMkLst>
        <pc:spChg chg="mod">
          <ac:chgData name="Eamon Kelliher" userId="a49308b8-cc0e-4ae9-8f26-8765dca411b2" providerId="ADAL" clId="{2F29E251-EB69-4EDF-AF19-E73F8F979856}" dt="2020-02-18T19:28:50.012" v="53" actId="20577"/>
          <ac:spMkLst>
            <pc:docMk/>
            <pc:sldMk cId="3810027200" sldId="270"/>
            <ac:spMk id="3" creationId="{29C3EF28-EB09-41CF-85DB-8FB421EAA2E1}"/>
          </ac:spMkLst>
        </pc:spChg>
        <pc:picChg chg="mod">
          <ac:chgData name="Eamon Kelliher" userId="a49308b8-cc0e-4ae9-8f26-8765dca411b2" providerId="ADAL" clId="{2F29E251-EB69-4EDF-AF19-E73F8F979856}" dt="2020-02-18T19:30:00.832" v="63" actId="14100"/>
          <ac:picMkLst>
            <pc:docMk/>
            <pc:sldMk cId="3810027200" sldId="270"/>
            <ac:picMk id="10" creationId="{BD320D65-EF49-4C34-869A-A693E15CBB3B}"/>
          </ac:picMkLst>
        </pc:picChg>
      </pc:sldChg>
      <pc:sldChg chg="modSp">
        <pc:chgData name="Eamon Kelliher" userId="a49308b8-cc0e-4ae9-8f26-8765dca411b2" providerId="ADAL" clId="{2F29E251-EB69-4EDF-AF19-E73F8F979856}" dt="2020-02-18T19:29:30.303" v="62" actId="20577"/>
        <pc:sldMkLst>
          <pc:docMk/>
          <pc:sldMk cId="432649159" sldId="273"/>
        </pc:sldMkLst>
        <pc:spChg chg="mod">
          <ac:chgData name="Eamon Kelliher" userId="a49308b8-cc0e-4ae9-8f26-8765dca411b2" providerId="ADAL" clId="{2F29E251-EB69-4EDF-AF19-E73F8F979856}" dt="2020-02-18T19:29:30.303" v="62" actId="20577"/>
          <ac:spMkLst>
            <pc:docMk/>
            <pc:sldMk cId="432649159" sldId="273"/>
            <ac:spMk id="3" creationId="{29C3EF28-EB09-41CF-85DB-8FB421EAA2E1}"/>
          </ac:spMkLst>
        </pc:spChg>
      </pc:sldChg>
    </pc:docChg>
  </pc:docChgLst>
  <pc:docChgLst>
    <pc:chgData name="D19124850 James O'Donoghue" userId="S::d19124850@mytudublin.ie::0e1bcead-ac6d-4f00-a01d-34ebc042670e" providerId="AD" clId="Web-{7479DB5A-4E77-C071-9D26-15CC0BB63872}"/>
    <pc:docChg chg="addSld delSld modSld sldOrd">
      <pc:chgData name="D19124850 James O'Donoghue" userId="S::d19124850@mytudublin.ie::0e1bcead-ac6d-4f00-a01d-34ebc042670e" providerId="AD" clId="Web-{7479DB5A-4E77-C071-9D26-15CC0BB63872}" dt="2020-02-18T18:51:12.669" v="246"/>
      <pc:docMkLst>
        <pc:docMk/>
      </pc:docMkLst>
      <pc:sldChg chg="modSp">
        <pc:chgData name="D19124850 James O'Donoghue" userId="S::d19124850@mytudublin.ie::0e1bcead-ac6d-4f00-a01d-34ebc042670e" providerId="AD" clId="Web-{7479DB5A-4E77-C071-9D26-15CC0BB63872}" dt="2020-02-17T20:49:53.378" v="175" actId="20577"/>
        <pc:sldMkLst>
          <pc:docMk/>
          <pc:sldMk cId="1026808866" sldId="258"/>
        </pc:sldMkLst>
        <pc:spChg chg="mod">
          <ac:chgData name="D19124850 James O'Donoghue" userId="S::d19124850@mytudublin.ie::0e1bcead-ac6d-4f00-a01d-34ebc042670e" providerId="AD" clId="Web-{7479DB5A-4E77-C071-9D26-15CC0BB63872}" dt="2020-02-17T20:49:53.378" v="175" actId="20577"/>
          <ac:spMkLst>
            <pc:docMk/>
            <pc:sldMk cId="1026808866" sldId="258"/>
            <ac:spMk id="3" creationId="{9411248D-6002-4E69-967A-8193F511A917}"/>
          </ac:spMkLst>
        </pc:spChg>
      </pc:sldChg>
      <pc:sldChg chg="modSp">
        <pc:chgData name="D19124850 James O'Donoghue" userId="S::d19124850@mytudublin.ie::0e1bcead-ac6d-4f00-a01d-34ebc042670e" providerId="AD" clId="Web-{7479DB5A-4E77-C071-9D26-15CC0BB63872}" dt="2020-02-18T18:25:58.373" v="243" actId="1076"/>
        <pc:sldMkLst>
          <pc:docMk/>
          <pc:sldMk cId="2868185979" sldId="261"/>
        </pc:sldMkLst>
        <pc:picChg chg="mod">
          <ac:chgData name="D19124850 James O'Donoghue" userId="S::d19124850@mytudublin.ie::0e1bcead-ac6d-4f00-a01d-34ebc042670e" providerId="AD" clId="Web-{7479DB5A-4E77-C071-9D26-15CC0BB63872}" dt="2020-02-18T18:25:58.373" v="243" actId="1076"/>
          <ac:picMkLst>
            <pc:docMk/>
            <pc:sldMk cId="2868185979" sldId="261"/>
            <ac:picMk id="6" creationId="{D9A8DE7B-853B-4B27-A643-05AFD42B2D1E}"/>
          </ac:picMkLst>
        </pc:picChg>
      </pc:sldChg>
      <pc:sldChg chg="ord">
        <pc:chgData name="D19124850 James O'Donoghue" userId="S::d19124850@mytudublin.ie::0e1bcead-ac6d-4f00-a01d-34ebc042670e" providerId="AD" clId="Web-{7479DB5A-4E77-C071-9D26-15CC0BB63872}" dt="2020-02-18T18:51:12.669" v="246"/>
        <pc:sldMkLst>
          <pc:docMk/>
          <pc:sldMk cId="756284638" sldId="262"/>
        </pc:sldMkLst>
      </pc:sldChg>
      <pc:sldChg chg="new del">
        <pc:chgData name="D19124850 James O'Donoghue" userId="S::d19124850@mytudublin.ie::0e1bcead-ac6d-4f00-a01d-34ebc042670e" providerId="AD" clId="Web-{7479DB5A-4E77-C071-9D26-15CC0BB63872}" dt="2020-02-17T20:34:07.464" v="3"/>
        <pc:sldMkLst>
          <pc:docMk/>
          <pc:sldMk cId="2000267807" sldId="263"/>
        </pc:sldMkLst>
      </pc:sldChg>
      <pc:sldChg chg="addSp delSp modSp new mod ord setBg setClrOvrMap">
        <pc:chgData name="D19124850 James O'Donoghue" userId="S::d19124850@mytudublin.ie::0e1bcead-ac6d-4f00-a01d-34ebc042670e" providerId="AD" clId="Web-{7479DB5A-4E77-C071-9D26-15CC0BB63872}" dt="2020-02-17T20:56:54.718" v="220"/>
        <pc:sldMkLst>
          <pc:docMk/>
          <pc:sldMk cId="3535800677" sldId="263"/>
        </pc:sldMkLst>
        <pc:spChg chg="mod">
          <ac:chgData name="D19124850 James O'Donoghue" userId="S::d19124850@mytudublin.ie::0e1bcead-ac6d-4f00-a01d-34ebc042670e" providerId="AD" clId="Web-{7479DB5A-4E77-C071-9D26-15CC0BB63872}" dt="2020-02-17T20:41:46.585" v="128"/>
          <ac:spMkLst>
            <pc:docMk/>
            <pc:sldMk cId="3535800677" sldId="263"/>
            <ac:spMk id="2" creationId="{A42B6BC0-C6D9-4A41-9D1A-50A8474DFFA3}"/>
          </ac:spMkLst>
        </pc:spChg>
        <pc:spChg chg="mod ord">
          <ac:chgData name="D19124850 James O'Donoghue" userId="S::d19124850@mytudublin.ie::0e1bcead-ac6d-4f00-a01d-34ebc042670e" providerId="AD" clId="Web-{7479DB5A-4E77-C071-9D26-15CC0BB63872}" dt="2020-02-17T20:49:15.737" v="171" actId="20577"/>
          <ac:spMkLst>
            <pc:docMk/>
            <pc:sldMk cId="3535800677" sldId="263"/>
            <ac:spMk id="3" creationId="{4E297D9C-1BA5-4414-B6C8-96F65C183505}"/>
          </ac:spMkLst>
        </pc:spChg>
        <pc:spChg chg="add">
          <ac:chgData name="D19124850 James O'Donoghue" userId="S::d19124850@mytudublin.ie::0e1bcead-ac6d-4f00-a01d-34ebc042670e" providerId="AD" clId="Web-{7479DB5A-4E77-C071-9D26-15CC0BB63872}" dt="2020-02-17T20:41:46.585" v="128"/>
          <ac:spMkLst>
            <pc:docMk/>
            <pc:sldMk cId="3535800677" sldId="263"/>
            <ac:spMk id="6" creationId="{5F3FC718-FDE3-4EF7-921E-A5F374EAF824}"/>
          </ac:spMkLst>
        </pc:spChg>
        <pc:spChg chg="add del">
          <ac:chgData name="D19124850 James O'Donoghue" userId="S::d19124850@mytudublin.ie::0e1bcead-ac6d-4f00-a01d-34ebc042670e" providerId="AD" clId="Web-{7479DB5A-4E77-C071-9D26-15CC0BB63872}" dt="2020-02-17T20:41:46.569" v="127"/>
          <ac:spMkLst>
            <pc:docMk/>
            <pc:sldMk cId="3535800677" sldId="263"/>
            <ac:spMk id="9" creationId="{A26E2FAE-FA60-497B-B2CB-7702C6FF3A3F}"/>
          </ac:spMkLst>
        </pc:spChg>
        <pc:spChg chg="add">
          <ac:chgData name="D19124850 James O'Donoghue" userId="S::d19124850@mytudublin.ie::0e1bcead-ac6d-4f00-a01d-34ebc042670e" providerId="AD" clId="Web-{7479DB5A-4E77-C071-9D26-15CC0BB63872}" dt="2020-02-17T20:41:46.585" v="128"/>
          <ac:spMkLst>
            <pc:docMk/>
            <pc:sldMk cId="3535800677" sldId="263"/>
            <ac:spMk id="11" creationId="{FAA0F719-3DC8-4F08-AD8F-5A845658CB9D}"/>
          </ac:spMkLst>
        </pc:spChg>
        <pc:spChg chg="add">
          <ac:chgData name="D19124850 James O'Donoghue" userId="S::d19124850@mytudublin.ie::0e1bcead-ac6d-4f00-a01d-34ebc042670e" providerId="AD" clId="Web-{7479DB5A-4E77-C071-9D26-15CC0BB63872}" dt="2020-02-17T20:41:46.585" v="128"/>
          <ac:spMkLst>
            <pc:docMk/>
            <pc:sldMk cId="3535800677" sldId="263"/>
            <ac:spMk id="13" creationId="{7DCB61BE-FA0F-4EFB-BE0E-268BAD8E30D6}"/>
          </ac:spMkLst>
        </pc:spChg>
        <pc:spChg chg="add">
          <ac:chgData name="D19124850 James O'Donoghue" userId="S::d19124850@mytudublin.ie::0e1bcead-ac6d-4f00-a01d-34ebc042670e" providerId="AD" clId="Web-{7479DB5A-4E77-C071-9D26-15CC0BB63872}" dt="2020-02-17T20:41:46.585" v="128"/>
          <ac:spMkLst>
            <pc:docMk/>
            <pc:sldMk cId="3535800677" sldId="263"/>
            <ac:spMk id="15" creationId="{A4B31EAA-7423-46F7-9B90-4AB2B09C35C4}"/>
          </ac:spMkLst>
        </pc:spChg>
        <pc:picChg chg="add mod">
          <ac:chgData name="D19124850 James O'Donoghue" userId="S::d19124850@mytudublin.ie::0e1bcead-ac6d-4f00-a01d-34ebc042670e" providerId="AD" clId="Web-{7479DB5A-4E77-C071-9D26-15CC0BB63872}" dt="2020-02-17T20:41:46.585" v="128"/>
          <ac:picMkLst>
            <pc:docMk/>
            <pc:sldMk cId="3535800677" sldId="263"/>
            <ac:picMk id="4" creationId="{5906750E-4EFB-4217-87BE-34F688807296}"/>
          </ac:picMkLst>
        </pc:picChg>
      </pc:sldChg>
      <pc:sldChg chg="modSp new ord">
        <pc:chgData name="D19124850 James O'Donoghue" userId="S::d19124850@mytudublin.ie::0e1bcead-ac6d-4f00-a01d-34ebc042670e" providerId="AD" clId="Web-{7479DB5A-4E77-C071-9D26-15CC0BB63872}" dt="2020-02-18T18:50:42.075" v="244"/>
        <pc:sldMkLst>
          <pc:docMk/>
          <pc:sldMk cId="1480653340" sldId="264"/>
        </pc:sldMkLst>
        <pc:spChg chg="mod">
          <ac:chgData name="D19124850 James O'Donoghue" userId="S::d19124850@mytudublin.ie::0e1bcead-ac6d-4f00-a01d-34ebc042670e" providerId="AD" clId="Web-{7479DB5A-4E77-C071-9D26-15CC0BB63872}" dt="2020-02-17T20:51:11.299" v="191" actId="20577"/>
          <ac:spMkLst>
            <pc:docMk/>
            <pc:sldMk cId="1480653340" sldId="264"/>
            <ac:spMk id="2" creationId="{9A38068D-A370-48FE-AD69-B7C2D5FA858E}"/>
          </ac:spMkLst>
        </pc:spChg>
        <pc:spChg chg="mod">
          <ac:chgData name="D19124850 James O'Donoghue" userId="S::d19124850@mytudublin.ie::0e1bcead-ac6d-4f00-a01d-34ebc042670e" providerId="AD" clId="Web-{7479DB5A-4E77-C071-9D26-15CC0BB63872}" dt="2020-02-18T18:25:00.671" v="227" actId="20577"/>
          <ac:spMkLst>
            <pc:docMk/>
            <pc:sldMk cId="1480653340" sldId="264"/>
            <ac:spMk id="3" creationId="{C7CAA081-347C-43EA-8E0F-EE90546380DA}"/>
          </ac:spMkLst>
        </pc:spChg>
      </pc:sldChg>
      <pc:sldChg chg="new del">
        <pc:chgData name="D19124850 James O'Donoghue" userId="S::d19124850@mytudublin.ie::0e1bcead-ac6d-4f00-a01d-34ebc042670e" providerId="AD" clId="Web-{7479DB5A-4E77-C071-9D26-15CC0BB63872}" dt="2020-02-17T20:34:04.308" v="2"/>
        <pc:sldMkLst>
          <pc:docMk/>
          <pc:sldMk cId="2760018246" sldId="264"/>
        </pc:sldMkLst>
      </pc:sldChg>
      <pc:sldChg chg="modSp new ord">
        <pc:chgData name="D19124850 James O'Donoghue" userId="S::d19124850@mytudublin.ie::0e1bcead-ac6d-4f00-a01d-34ebc042670e" providerId="AD" clId="Web-{7479DB5A-4E77-C071-9D26-15CC0BB63872}" dt="2020-02-18T18:25:15.218" v="240" actId="20577"/>
        <pc:sldMkLst>
          <pc:docMk/>
          <pc:sldMk cId="719201417" sldId="265"/>
        </pc:sldMkLst>
        <pc:spChg chg="mod">
          <ac:chgData name="D19124850 James O'Donoghue" userId="S::d19124850@mytudublin.ie::0e1bcead-ac6d-4f00-a01d-34ebc042670e" providerId="AD" clId="Web-{7479DB5A-4E77-C071-9D26-15CC0BB63872}" dt="2020-02-18T18:25:15.218" v="240" actId="20577"/>
          <ac:spMkLst>
            <pc:docMk/>
            <pc:sldMk cId="719201417" sldId="265"/>
            <ac:spMk id="2" creationId="{2BE202C1-09F0-40DD-9D49-F21B34C81C9E}"/>
          </ac:spMkLst>
        </pc:spChg>
        <pc:spChg chg="mod">
          <ac:chgData name="D19124850 James O'Donoghue" userId="S::d19124850@mytudublin.ie::0e1bcead-ac6d-4f00-a01d-34ebc042670e" providerId="AD" clId="Web-{7479DB5A-4E77-C071-9D26-15CC0BB63872}" dt="2020-02-17T20:56:02.718" v="217" actId="20577"/>
          <ac:spMkLst>
            <pc:docMk/>
            <pc:sldMk cId="719201417" sldId="265"/>
            <ac:spMk id="3" creationId="{035F696B-F00F-489F-9AFB-11F7C461C09A}"/>
          </ac:spMkLst>
        </pc:spChg>
      </pc:sldChg>
    </pc:docChg>
  </pc:docChgLst>
  <pc:docChgLst>
    <pc:chgData name="D19124838 Stephen McCarthy" userId="S::d19124838@mytudublin.ie::de155a18-c5ba-458e-a69c-e489d32f05cf" providerId="AD" clId="Web-{A480D091-F230-405C-97D9-35FE742E1154}"/>
    <pc:docChg chg="addSld modSld">
      <pc:chgData name="D19124838 Stephen McCarthy" userId="S::d19124838@mytudublin.ie::de155a18-c5ba-458e-a69c-e489d32f05cf" providerId="AD" clId="Web-{A480D091-F230-405C-97D9-35FE742E1154}" dt="2020-02-18T20:20:37.564" v="181"/>
      <pc:docMkLst>
        <pc:docMk/>
      </pc:docMkLst>
      <pc:sldChg chg="delSp modSp add replId">
        <pc:chgData name="D19124838 Stephen McCarthy" userId="S::d19124838@mytudublin.ie::de155a18-c5ba-458e-a69c-e489d32f05cf" providerId="AD" clId="Web-{A480D091-F230-405C-97D9-35FE742E1154}" dt="2020-02-18T20:20:37.564" v="181"/>
        <pc:sldMkLst>
          <pc:docMk/>
          <pc:sldMk cId="861749151" sldId="275"/>
        </pc:sldMkLst>
        <pc:spChg chg="mod">
          <ac:chgData name="D19124838 Stephen McCarthy" userId="S::d19124838@mytudublin.ie::de155a18-c5ba-458e-a69c-e489d32f05cf" providerId="AD" clId="Web-{A480D091-F230-405C-97D9-35FE742E1154}" dt="2020-02-18T20:15:33.848" v="168" actId="20577"/>
          <ac:spMkLst>
            <pc:docMk/>
            <pc:sldMk cId="861749151" sldId="275"/>
            <ac:spMk id="2" creationId="{7D405C8F-6209-444D-B77C-F5FE9BBBCB29}"/>
          </ac:spMkLst>
        </pc:spChg>
        <pc:spChg chg="mod">
          <ac:chgData name="D19124838 Stephen McCarthy" userId="S::d19124838@mytudublin.ie::de155a18-c5ba-458e-a69c-e489d32f05cf" providerId="AD" clId="Web-{A480D091-F230-405C-97D9-35FE742E1154}" dt="2020-02-18T20:16:12.332" v="179" actId="20577"/>
          <ac:spMkLst>
            <pc:docMk/>
            <pc:sldMk cId="861749151" sldId="275"/>
            <ac:spMk id="3" creationId="{29C3EF28-EB09-41CF-85DB-8FB421EAA2E1}"/>
          </ac:spMkLst>
        </pc:spChg>
        <pc:picChg chg="del">
          <ac:chgData name="D19124838 Stephen McCarthy" userId="S::d19124838@mytudublin.ie::de155a18-c5ba-458e-a69c-e489d32f05cf" providerId="AD" clId="Web-{A480D091-F230-405C-97D9-35FE742E1154}" dt="2020-02-18T20:20:37.564" v="181"/>
          <ac:picMkLst>
            <pc:docMk/>
            <pc:sldMk cId="861749151" sldId="275"/>
            <ac:picMk id="8" creationId="{6C74116E-C892-4E07-8823-59AA9D3AFAF0}"/>
          </ac:picMkLst>
        </pc:picChg>
        <pc:picChg chg="del">
          <ac:chgData name="D19124838 Stephen McCarthy" userId="S::d19124838@mytudublin.ie::de155a18-c5ba-458e-a69c-e489d32f05cf" providerId="AD" clId="Web-{A480D091-F230-405C-97D9-35FE742E1154}" dt="2020-02-18T20:15:17.129" v="75"/>
          <ac:picMkLst>
            <pc:docMk/>
            <pc:sldMk cId="861749151" sldId="275"/>
            <ac:picMk id="10" creationId="{BD320D65-EF49-4C34-869A-A693E15CBB3B}"/>
          </ac:picMkLst>
        </pc:picChg>
      </pc:sldChg>
    </pc:docChg>
  </pc:docChgLst>
  <pc:docChgLst>
    <pc:chgData name="D19124839 Eamon Kelliher" userId="S::d19124839@mytudublin.ie::a49308b8-cc0e-4ae9-8f26-8765dca411b2" providerId="AD" clId="Web-{17A5FEBE-9122-DD19-DDF1-3722426536BE}"/>
    <pc:docChg chg="addSld modSld sldOrd addMainMaster delMainMaster">
      <pc:chgData name="D19124839 Eamon Kelliher" userId="S::d19124839@mytudublin.ie::a49308b8-cc0e-4ae9-8f26-8765dca411b2" providerId="AD" clId="Web-{17A5FEBE-9122-DD19-DDF1-3722426536BE}" dt="2020-02-18T19:24:26.475" v="602" actId="20577"/>
      <pc:docMkLst>
        <pc:docMk/>
      </pc:docMkLst>
      <pc:sldChg chg="delSp modSp mod modClrScheme delDesignElem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109857222" sldId="256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09857222" sldId="256"/>
            <ac:spMk id="15" creationId="{13FE9996-7EAC-4679-B37D-C1045F42F954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09857222" sldId="256"/>
            <ac:spMk id="17" creationId="{761DF1FE-5CC8-43D2-A76C-93C76EEDE1E9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09857222" sldId="256"/>
            <ac:spMk id="21" creationId="{C843AFC8-D8D0-4784-B08C-6324FA88E6DD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09857222" sldId="256"/>
            <ac:spMk id="23" creationId="{854B1A56-8AFB-4D4F-8D98-1E832D6FFE67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09857222" sldId="256"/>
            <ac:spMk id="25" creationId="{F8E828FC-05B4-4BA4-92D3-3DF79D42D88E}"/>
          </ac:spMkLst>
        </pc:spChg>
        <pc:cxnChg chg="del">
          <ac:chgData name="D19124839 Eamon Kelliher" userId="S::d19124839@mytudublin.ie::a49308b8-cc0e-4ae9-8f26-8765dca411b2" providerId="AD" clId="Web-{17A5FEBE-9122-DD19-DDF1-3722426536BE}" dt="2020-02-18T18:52:51.717" v="267"/>
          <ac:cxnSpMkLst>
            <pc:docMk/>
            <pc:sldMk cId="109857222" sldId="256"/>
            <ac:cxnSpMk id="19" creationId="{E161BEBD-A23C-409E-ABC7-73F9EDC02F20}"/>
          </ac:cxnSpMkLst>
        </pc:cxnChg>
      </pc:sldChg>
      <pc:sldChg chg="addSp delSp modSp mod modClrScheme delDesignElem chgLayout">
        <pc:chgData name="D19124839 Eamon Kelliher" userId="S::d19124839@mytudublin.ie::a49308b8-cc0e-4ae9-8f26-8765dca411b2" providerId="AD" clId="Web-{17A5FEBE-9122-DD19-DDF1-3722426536BE}" dt="2020-02-18T18:54:35.154" v="283" actId="14100"/>
        <pc:sldMkLst>
          <pc:docMk/>
          <pc:sldMk cId="3618132939" sldId="257"/>
        </pc:sldMkLst>
        <pc:spChg chg="mod ord">
          <ac:chgData name="D19124839 Eamon Kelliher" userId="S::d19124839@mytudublin.ie::a49308b8-cc0e-4ae9-8f26-8765dca411b2" providerId="AD" clId="Web-{17A5FEBE-9122-DD19-DDF1-3722426536BE}" dt="2020-02-18T18:54:11.264" v="274"/>
          <ac:spMkLst>
            <pc:docMk/>
            <pc:sldMk cId="3618132939" sldId="257"/>
            <ac:spMk id="2" creationId="{CD4723B8-25E8-4D82-B6BF-25E810E9287C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4:22.951" v="279" actId="20577"/>
          <ac:spMkLst>
            <pc:docMk/>
            <pc:sldMk cId="3618132939" sldId="257"/>
            <ac:spMk id="3" creationId="{27F5BAAD-EC38-4E36-A78C-8C42CDEA5DC0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618132939" sldId="257"/>
            <ac:spMk id="6" creationId="{990D0034-F768-41E7-85D4-F38C4DE85770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618132939" sldId="257"/>
            <ac:spMk id="7" creationId="{C4F7E42D-8B5A-4FC8-81CD-9E60171F7FA8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618132939" sldId="257"/>
            <ac:spMk id="8" creationId="{8C04651D-B9F4-4935-A02D-364153FBDF54}"/>
          </ac:spMkLst>
        </pc:spChg>
        <pc:spChg chg="add del">
          <ac:chgData name="D19124839 Eamon Kelliher" userId="S::d19124839@mytudublin.ie::a49308b8-cc0e-4ae9-8f26-8765dca411b2" providerId="AD" clId="Web-{17A5FEBE-9122-DD19-DDF1-3722426536BE}" dt="2020-02-18T18:53:10.498" v="269"/>
          <ac:spMkLst>
            <pc:docMk/>
            <pc:sldMk cId="3618132939" sldId="257"/>
            <ac:spMk id="10" creationId="{52ABB703-2B0E-4C3B-B4A2-F3973548E561}"/>
          </ac:spMkLst>
        </pc:spChg>
        <pc:spChg chg="add del">
          <ac:chgData name="D19124839 Eamon Kelliher" userId="S::d19124839@mytudublin.ie::a49308b8-cc0e-4ae9-8f26-8765dca411b2" providerId="AD" clId="Web-{17A5FEBE-9122-DD19-DDF1-3722426536BE}" dt="2020-02-18T18:53:10.498" v="269"/>
          <ac:spMkLst>
            <pc:docMk/>
            <pc:sldMk cId="3618132939" sldId="257"/>
            <ac:spMk id="14" creationId="{E95DA498-D9A2-4DA9-B9DA-B3776E08CF7E}"/>
          </ac:spMkLst>
        </pc:spChg>
        <pc:spChg chg="add del">
          <ac:chgData name="D19124839 Eamon Kelliher" userId="S::d19124839@mytudublin.ie::a49308b8-cc0e-4ae9-8f26-8765dca411b2" providerId="AD" clId="Web-{17A5FEBE-9122-DD19-DDF1-3722426536BE}" dt="2020-02-18T18:53:10.498" v="269"/>
          <ac:spMkLst>
            <pc:docMk/>
            <pc:sldMk cId="3618132939" sldId="257"/>
            <ac:spMk id="16" creationId="{82A73093-4B9D-420D-B17E-52293703A1D4}"/>
          </ac:spMkLst>
        </pc:spChg>
        <pc:spChg chg="add del">
          <ac:chgData name="D19124839 Eamon Kelliher" userId="S::d19124839@mytudublin.ie::a49308b8-cc0e-4ae9-8f26-8765dca411b2" providerId="AD" clId="Web-{17A5FEBE-9122-DD19-DDF1-3722426536BE}" dt="2020-02-18T18:54:11.264" v="274"/>
          <ac:spMkLst>
            <pc:docMk/>
            <pc:sldMk cId="3618132939" sldId="257"/>
            <ac:spMk id="17" creationId="{52ABB703-2B0E-4C3B-B4A2-F3973548E561}"/>
          </ac:spMkLst>
        </pc:spChg>
        <pc:spChg chg="add del">
          <ac:chgData name="D19124839 Eamon Kelliher" userId="S::d19124839@mytudublin.ie::a49308b8-cc0e-4ae9-8f26-8765dca411b2" providerId="AD" clId="Web-{17A5FEBE-9122-DD19-DDF1-3722426536BE}" dt="2020-02-18T18:54:11.264" v="274"/>
          <ac:spMkLst>
            <pc:docMk/>
            <pc:sldMk cId="3618132939" sldId="257"/>
            <ac:spMk id="19" creationId="{E95DA498-D9A2-4DA9-B9DA-B3776E08CF7E}"/>
          </ac:spMkLst>
        </pc:spChg>
        <pc:spChg chg="add del">
          <ac:chgData name="D19124839 Eamon Kelliher" userId="S::d19124839@mytudublin.ie::a49308b8-cc0e-4ae9-8f26-8765dca411b2" providerId="AD" clId="Web-{17A5FEBE-9122-DD19-DDF1-3722426536BE}" dt="2020-02-18T18:54:11.264" v="274"/>
          <ac:spMkLst>
            <pc:docMk/>
            <pc:sldMk cId="3618132939" sldId="257"/>
            <ac:spMk id="20" creationId="{82A73093-4B9D-420D-B17E-52293703A1D4}"/>
          </ac:spMkLst>
        </pc:spChg>
        <pc:picChg chg="mod ord">
          <ac:chgData name="D19124839 Eamon Kelliher" userId="S::d19124839@mytudublin.ie::a49308b8-cc0e-4ae9-8f26-8765dca411b2" providerId="AD" clId="Web-{17A5FEBE-9122-DD19-DDF1-3722426536BE}" dt="2020-02-18T18:54:35.154" v="283" actId="14100"/>
          <ac:picMkLst>
            <pc:docMk/>
            <pc:sldMk cId="3618132939" sldId="257"/>
            <ac:picMk id="4" creationId="{43D10E25-E863-4764-BD9D-AFC8FE27F6FF}"/>
          </ac:picMkLst>
        </pc:picChg>
        <pc:cxnChg chg="add del">
          <ac:chgData name="D19124839 Eamon Kelliher" userId="S::d19124839@mytudublin.ie::a49308b8-cc0e-4ae9-8f26-8765dca411b2" providerId="AD" clId="Web-{17A5FEBE-9122-DD19-DDF1-3722426536BE}" dt="2020-02-18T18:53:10.498" v="269"/>
          <ac:cxnSpMkLst>
            <pc:docMk/>
            <pc:sldMk cId="3618132939" sldId="257"/>
            <ac:cxnSpMk id="12" creationId="{9C21570E-E159-49A6-9891-FA397B7A92D3}"/>
          </ac:cxnSpMkLst>
        </pc:cxnChg>
        <pc:cxnChg chg="add del">
          <ac:chgData name="D19124839 Eamon Kelliher" userId="S::d19124839@mytudublin.ie::a49308b8-cc0e-4ae9-8f26-8765dca411b2" providerId="AD" clId="Web-{17A5FEBE-9122-DD19-DDF1-3722426536BE}" dt="2020-02-18T18:54:11.264" v="274"/>
          <ac:cxnSpMkLst>
            <pc:docMk/>
            <pc:sldMk cId="3618132939" sldId="257"/>
            <ac:cxnSpMk id="18" creationId="{9C21570E-E159-49A6-9891-FA397B7A92D3}"/>
          </ac:cxnSpMkLst>
        </pc:cxnChg>
      </pc:sldChg>
      <pc:sldChg chg="modSp mod modClrScheme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1026808866" sldId="258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026808866" sldId="258"/>
            <ac:spMk id="2" creationId="{818D13D5-8ED8-4D9A-A087-BD1BD2FCA847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026808866" sldId="258"/>
            <ac:spMk id="3" creationId="{9411248D-6002-4E69-967A-8193F511A917}"/>
          </ac:spMkLst>
        </pc:spChg>
      </pc:sldChg>
      <pc:sldChg chg="delSp modSp mod ord modClrScheme delDesignElem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1161885266" sldId="259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161885266" sldId="259"/>
            <ac:spMk id="2" creationId="{3292D8A0-B315-482C-8D51-D9E06B50D9E7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161885266" sldId="259"/>
            <ac:spMk id="3" creationId="{C2C22705-0628-4687-9993-C4361A16C366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161885266" sldId="259"/>
            <ac:spMk id="10" creationId="{284B70D5-875B-433D-BDBD-1522A85D6C1D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161885266" sldId="259"/>
            <ac:spMk id="14" creationId="{1E299956-A9E7-4FC1-A0B1-D590CA9730E8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161885266" sldId="259"/>
            <ac:spMk id="16" creationId="{17FC539C-B783-4B03-9F9E-D13430F3F64F}"/>
          </ac:spMkLst>
        </pc:spChg>
        <pc:cxnChg chg="del">
          <ac:chgData name="D19124839 Eamon Kelliher" userId="S::d19124839@mytudublin.ie::a49308b8-cc0e-4ae9-8f26-8765dca411b2" providerId="AD" clId="Web-{17A5FEBE-9122-DD19-DDF1-3722426536BE}" dt="2020-02-18T18:52:51.717" v="267"/>
          <ac:cxnSpMkLst>
            <pc:docMk/>
            <pc:sldMk cId="1161885266" sldId="259"/>
            <ac:cxnSpMk id="12" creationId="{C947DF4A-614C-4B4C-8B80-E5B9D8E8CFED}"/>
          </ac:cxnSpMkLst>
        </pc:cxnChg>
      </pc:sldChg>
      <pc:sldChg chg="modSp mod ord modClrScheme chgLayout">
        <pc:chgData name="D19124839 Eamon Kelliher" userId="S::d19124839@mytudublin.ie::a49308b8-cc0e-4ae9-8f26-8765dca411b2" providerId="AD" clId="Web-{17A5FEBE-9122-DD19-DDF1-3722426536BE}" dt="2020-02-18T19:20:07.601" v="559"/>
        <pc:sldMkLst>
          <pc:docMk/>
          <pc:sldMk cId="1261032262" sldId="260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261032262" sldId="260"/>
            <ac:spMk id="2" creationId="{D1EB83BE-51A8-4B52-98A5-129F1D5D23CC}"/>
          </ac:spMkLst>
        </pc:spChg>
        <pc:graphicFrameChg chg="mod ord modGraphic">
          <ac:chgData name="D19124839 Eamon Kelliher" userId="S::d19124839@mytudublin.ie::a49308b8-cc0e-4ae9-8f26-8765dca411b2" providerId="AD" clId="Web-{17A5FEBE-9122-DD19-DDF1-3722426536BE}" dt="2020-02-18T19:19:54.054" v="558"/>
          <ac:graphicFrameMkLst>
            <pc:docMk/>
            <pc:sldMk cId="1261032262" sldId="260"/>
            <ac:graphicFrameMk id="4" creationId="{835A3B5A-FACB-4412-84FA-E563512EF5F4}"/>
          </ac:graphicFrameMkLst>
        </pc:graphicFrameChg>
      </pc:sldChg>
      <pc:sldChg chg="modSp mod ord modClrScheme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2868185979" sldId="261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2868185979" sldId="261"/>
            <ac:spMk id="2" creationId="{5FC27307-338C-491A-9571-5E72CD16AD61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2868185979" sldId="261"/>
            <ac:spMk id="3" creationId="{91168967-A755-438B-85FE-DD58EB0B6B36}"/>
          </ac:spMkLst>
        </pc:spChg>
      </pc:sldChg>
      <pc:sldChg chg="modSp mod modClrScheme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756284638" sldId="262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756284638" sldId="262"/>
            <ac:spMk id="2" creationId="{661766A4-444E-408D-940B-93CE0631821D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756284638" sldId="262"/>
            <ac:spMk id="3" creationId="{5DDEF196-E7A8-4896-BFE5-A9CFFE339B91}"/>
          </ac:spMkLst>
        </pc:spChg>
      </pc:sldChg>
      <pc:sldChg chg="delSp modSp mod ord modClrScheme delDesignElem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3535800677" sldId="263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535800677" sldId="263"/>
            <ac:spMk id="2" creationId="{A42B6BC0-C6D9-4A41-9D1A-50A8474DFFA3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535800677" sldId="263"/>
            <ac:spMk id="3" creationId="{4E297D9C-1BA5-4414-B6C8-96F65C183505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535800677" sldId="263"/>
            <ac:spMk id="7" creationId="{44CC594A-A820-450F-B363-C19201FCFEC6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535800677" sldId="263"/>
            <ac:spMk id="8" creationId="{59FAB3DA-E9ED-4574-ABCC-378BC0FF1BBC}"/>
          </ac:spMkLst>
        </pc:spChg>
        <pc:spChg chg="del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535800677" sldId="263"/>
            <ac:spMk id="10" creationId="{53B8D6B0-55D6-48DC-86D8-FD95D5F118AB}"/>
          </ac:spMkLst>
        </pc:spChg>
      </pc:sldChg>
      <pc:sldChg chg="modSp mod modClrScheme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1480653340" sldId="264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480653340" sldId="264"/>
            <ac:spMk id="2" creationId="{9A38068D-A370-48FE-AD69-B7C2D5FA858E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480653340" sldId="264"/>
            <ac:spMk id="3" creationId="{C7CAA081-347C-43EA-8E0F-EE90546380DA}"/>
          </ac:spMkLst>
        </pc:spChg>
      </pc:sldChg>
      <pc:sldChg chg="modSp mod modClrScheme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719201417" sldId="265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719201417" sldId="265"/>
            <ac:spMk id="2" creationId="{2BE202C1-09F0-40DD-9D49-F21B34C81C9E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719201417" sldId="265"/>
            <ac:spMk id="3" creationId="{035F696B-F00F-489F-9AFB-11F7C461C09A}"/>
          </ac:spMkLst>
        </pc:spChg>
      </pc:sldChg>
      <pc:sldChg chg="modSp mod modClrScheme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1669669698" sldId="266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669669698" sldId="266"/>
            <ac:spMk id="2" creationId="{7D405C8F-6209-444D-B77C-F5FE9BBBCB29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1669669698" sldId="266"/>
            <ac:spMk id="3" creationId="{29C3EF28-EB09-41CF-85DB-8FB421EAA2E1}"/>
          </ac:spMkLst>
        </pc:spChg>
      </pc:sldChg>
      <pc:sldChg chg="modSp mod modClrScheme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256513831" sldId="267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256513831" sldId="267"/>
            <ac:spMk id="2" creationId="{D4DF82B9-F254-4447-B3C0-2C49EE19755C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256513831" sldId="267"/>
            <ac:spMk id="3" creationId="{28B438FC-B9ED-422D-8409-DC80144A13AC}"/>
          </ac:spMkLst>
        </pc:spChg>
      </pc:sldChg>
      <pc:sldChg chg="addSp delSp modSp add mod replId modClrScheme chgLayout">
        <pc:chgData name="D19124839 Eamon Kelliher" userId="S::d19124839@mytudublin.ie::a49308b8-cc0e-4ae9-8f26-8765dca411b2" providerId="AD" clId="Web-{17A5FEBE-9122-DD19-DDF1-3722426536BE}" dt="2020-02-18T19:23:29.725" v="600" actId="20577"/>
        <pc:sldMkLst>
          <pc:docMk/>
          <pc:sldMk cId="409695849" sldId="268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409695849" sldId="268"/>
            <ac:spMk id="2" creationId="{7D405C8F-6209-444D-B77C-F5FE9BBBCB29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9:23:29.725" v="600" actId="20577"/>
          <ac:spMkLst>
            <pc:docMk/>
            <pc:sldMk cId="409695849" sldId="268"/>
            <ac:spMk id="3" creationId="{29C3EF28-EB09-41CF-85DB-8FB421EAA2E1}"/>
          </ac:spMkLst>
        </pc:spChg>
        <pc:picChg chg="add mod">
          <ac:chgData name="D19124839 Eamon Kelliher" userId="S::d19124839@mytudublin.ie::a49308b8-cc0e-4ae9-8f26-8765dca411b2" providerId="AD" clId="Web-{17A5FEBE-9122-DD19-DDF1-3722426536BE}" dt="2020-02-18T19:14:51.696" v="524" actId="1076"/>
          <ac:picMkLst>
            <pc:docMk/>
            <pc:sldMk cId="409695849" sldId="268"/>
            <ac:picMk id="4" creationId="{86DCBAEF-4B9A-48A4-B9CD-5F5EC27282EA}"/>
          </ac:picMkLst>
        </pc:picChg>
        <pc:picChg chg="add mod">
          <ac:chgData name="D19124839 Eamon Kelliher" userId="S::d19124839@mytudublin.ie::a49308b8-cc0e-4ae9-8f26-8765dca411b2" providerId="AD" clId="Web-{17A5FEBE-9122-DD19-DDF1-3722426536BE}" dt="2020-02-18T19:17:42.992" v="529" actId="1076"/>
          <ac:picMkLst>
            <pc:docMk/>
            <pc:sldMk cId="409695849" sldId="268"/>
            <ac:picMk id="6" creationId="{F6C554EA-AC0B-49C5-BEEB-F4628EAF59CD}"/>
          </ac:picMkLst>
        </pc:picChg>
        <pc:picChg chg="del">
          <ac:chgData name="D19124839 Eamon Kelliher" userId="S::d19124839@mytudublin.ie::a49308b8-cc0e-4ae9-8f26-8765dca411b2" providerId="AD" clId="Web-{17A5FEBE-9122-DD19-DDF1-3722426536BE}" dt="2020-02-18T19:14:02.884" v="519"/>
          <ac:picMkLst>
            <pc:docMk/>
            <pc:sldMk cId="409695849" sldId="268"/>
            <ac:picMk id="8" creationId="{6C74116E-C892-4E07-8823-59AA9D3AFAF0}"/>
          </ac:picMkLst>
        </pc:picChg>
        <pc:picChg chg="del">
          <ac:chgData name="D19124839 Eamon Kelliher" userId="S::d19124839@mytudublin.ie::a49308b8-cc0e-4ae9-8f26-8765dca411b2" providerId="AD" clId="Web-{17A5FEBE-9122-DD19-DDF1-3722426536BE}" dt="2020-02-18T19:14:54.728" v="525"/>
          <ac:picMkLst>
            <pc:docMk/>
            <pc:sldMk cId="409695849" sldId="268"/>
            <ac:picMk id="10" creationId="{BD320D65-EF49-4C34-869A-A693E15CBB3B}"/>
          </ac:picMkLst>
        </pc:picChg>
      </pc:sldChg>
      <pc:sldChg chg="modSp mod modClrScheme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390869702" sldId="269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90869702" sldId="269"/>
            <ac:spMk id="2" creationId="{7D405C8F-6209-444D-B77C-F5FE9BBBCB29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90869702" sldId="269"/>
            <ac:spMk id="3" creationId="{29C3EF28-EB09-41CF-85DB-8FB421EAA2E1}"/>
          </ac:spMkLst>
        </pc:spChg>
      </pc:sldChg>
      <pc:sldChg chg="modSp mod modClrScheme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3810027200" sldId="270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810027200" sldId="270"/>
            <ac:spMk id="2" creationId="{7D405C8F-6209-444D-B77C-F5FE9BBBCB29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3810027200" sldId="270"/>
            <ac:spMk id="3" creationId="{29C3EF28-EB09-41CF-85DB-8FB421EAA2E1}"/>
          </ac:spMkLst>
        </pc:spChg>
      </pc:sldChg>
      <pc:sldChg chg="modSp mod modClrScheme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939357484" sldId="271"/>
        </pc:sldMkLst>
        <pc:picChg chg="mod ord">
          <ac:chgData name="D19124839 Eamon Kelliher" userId="S::d19124839@mytudublin.ie::a49308b8-cc0e-4ae9-8f26-8765dca411b2" providerId="AD" clId="Web-{17A5FEBE-9122-DD19-DDF1-3722426536BE}" dt="2020-02-18T18:52:51.717" v="267"/>
          <ac:picMkLst>
            <pc:docMk/>
            <pc:sldMk cId="939357484" sldId="271"/>
            <ac:picMk id="8" creationId="{8EA82261-A30A-4589-9568-FF8F94CB1C44}"/>
          </ac:picMkLst>
        </pc:picChg>
      </pc:sldChg>
      <pc:sldChg chg="modSp mod modClrScheme chgLayout">
        <pc:chgData name="D19124839 Eamon Kelliher" userId="S::d19124839@mytudublin.ie::a49308b8-cc0e-4ae9-8f26-8765dca411b2" providerId="AD" clId="Web-{17A5FEBE-9122-DD19-DDF1-3722426536BE}" dt="2020-02-18T18:52:51.717" v="267"/>
        <pc:sldMkLst>
          <pc:docMk/>
          <pc:sldMk cId="99031760" sldId="272"/>
        </pc:sldMkLst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99031760" sldId="272"/>
            <ac:spMk id="2" creationId="{9A38068D-A370-48FE-AD69-B7C2D5FA858E}"/>
          </ac:spMkLst>
        </pc:spChg>
        <pc:spChg chg="mod ord">
          <ac:chgData name="D19124839 Eamon Kelliher" userId="S::d19124839@mytudublin.ie::a49308b8-cc0e-4ae9-8f26-8765dca411b2" providerId="AD" clId="Web-{17A5FEBE-9122-DD19-DDF1-3722426536BE}" dt="2020-02-18T18:52:51.717" v="267"/>
          <ac:spMkLst>
            <pc:docMk/>
            <pc:sldMk cId="99031760" sldId="272"/>
            <ac:spMk id="3" creationId="{C7CAA081-347C-43EA-8E0F-EE90546380DA}"/>
          </ac:spMkLst>
        </pc:spChg>
      </pc:sldChg>
      <pc:sldMasterChg chg="del delSldLayout">
        <pc:chgData name="D19124839 Eamon Kelliher" userId="S::d19124839@mytudublin.ie::a49308b8-cc0e-4ae9-8f26-8765dca411b2" providerId="AD" clId="Web-{17A5FEBE-9122-DD19-DDF1-3722426536BE}" dt="2020-02-18T18:52:51.717" v="267"/>
        <pc:sldMasterMkLst>
          <pc:docMk/>
          <pc:sldMasterMk cId="3539535142" sldId="2147483779"/>
        </pc:sldMasterMkLst>
        <pc:sldLayoutChg chg="del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3539535142" sldId="2147483779"/>
            <pc:sldLayoutMk cId="1357185413" sldId="2147483780"/>
          </pc:sldLayoutMkLst>
        </pc:sldLayoutChg>
        <pc:sldLayoutChg chg="del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3539535142" sldId="2147483779"/>
            <pc:sldLayoutMk cId="1172762749" sldId="2147483781"/>
          </pc:sldLayoutMkLst>
        </pc:sldLayoutChg>
        <pc:sldLayoutChg chg="del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3539535142" sldId="2147483779"/>
            <pc:sldLayoutMk cId="484174323" sldId="2147483782"/>
          </pc:sldLayoutMkLst>
        </pc:sldLayoutChg>
        <pc:sldLayoutChg chg="del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3539535142" sldId="2147483779"/>
            <pc:sldLayoutMk cId="3644204870" sldId="2147483783"/>
          </pc:sldLayoutMkLst>
        </pc:sldLayoutChg>
        <pc:sldLayoutChg chg="del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3539535142" sldId="2147483779"/>
            <pc:sldLayoutMk cId="2744067086" sldId="2147483784"/>
          </pc:sldLayoutMkLst>
        </pc:sldLayoutChg>
        <pc:sldLayoutChg chg="del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3539535142" sldId="2147483779"/>
            <pc:sldLayoutMk cId="2683370212" sldId="2147483785"/>
          </pc:sldLayoutMkLst>
        </pc:sldLayoutChg>
        <pc:sldLayoutChg chg="del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3539535142" sldId="2147483779"/>
            <pc:sldLayoutMk cId="3186846297" sldId="2147483786"/>
          </pc:sldLayoutMkLst>
        </pc:sldLayoutChg>
        <pc:sldLayoutChg chg="del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3539535142" sldId="2147483779"/>
            <pc:sldLayoutMk cId="1581232951" sldId="2147483787"/>
          </pc:sldLayoutMkLst>
        </pc:sldLayoutChg>
        <pc:sldLayoutChg chg="del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3539535142" sldId="2147483779"/>
            <pc:sldLayoutMk cId="618153482" sldId="2147483788"/>
          </pc:sldLayoutMkLst>
        </pc:sldLayoutChg>
        <pc:sldLayoutChg chg="del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3539535142" sldId="2147483779"/>
            <pc:sldLayoutMk cId="734053327" sldId="2147483789"/>
          </pc:sldLayoutMkLst>
        </pc:sldLayoutChg>
        <pc:sldLayoutChg chg="del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3539535142" sldId="2147483779"/>
            <pc:sldLayoutMk cId="3437066522" sldId="2147483790"/>
          </pc:sldLayoutMkLst>
        </pc:sldLayoutChg>
      </pc:sldMasterChg>
      <pc:sldMasterChg chg="add addSldLayout modSldLayout">
        <pc:chgData name="D19124839 Eamon Kelliher" userId="S::d19124839@mytudublin.ie::a49308b8-cc0e-4ae9-8f26-8765dca411b2" providerId="AD" clId="Web-{17A5FEBE-9122-DD19-DDF1-3722426536BE}" dt="2020-02-18T18:52:51.717" v="267"/>
        <pc:sldMasterMkLst>
          <pc:docMk/>
          <pc:sldMasterMk cId="2372278129" sldId="2147483791"/>
        </pc:sldMasterMkLst>
        <pc:sldLayoutChg chg="add mod replId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2372278129" sldId="2147483791"/>
            <pc:sldLayoutMk cId="2905158716" sldId="2147483792"/>
          </pc:sldLayoutMkLst>
        </pc:sldLayoutChg>
        <pc:sldLayoutChg chg="add mod replId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2372278129" sldId="2147483791"/>
            <pc:sldLayoutMk cId="914739800" sldId="2147483793"/>
          </pc:sldLayoutMkLst>
        </pc:sldLayoutChg>
        <pc:sldLayoutChg chg="add mod replId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2372278129" sldId="2147483791"/>
            <pc:sldLayoutMk cId="1321157876" sldId="2147483794"/>
          </pc:sldLayoutMkLst>
        </pc:sldLayoutChg>
        <pc:sldLayoutChg chg="add mod replId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2372278129" sldId="2147483791"/>
            <pc:sldLayoutMk cId="858098465" sldId="2147483795"/>
          </pc:sldLayoutMkLst>
        </pc:sldLayoutChg>
        <pc:sldLayoutChg chg="add mod replId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2372278129" sldId="2147483791"/>
            <pc:sldLayoutMk cId="4182653792" sldId="2147483796"/>
          </pc:sldLayoutMkLst>
        </pc:sldLayoutChg>
        <pc:sldLayoutChg chg="add mod replId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2372278129" sldId="2147483791"/>
            <pc:sldLayoutMk cId="2666005299" sldId="2147483797"/>
          </pc:sldLayoutMkLst>
        </pc:sldLayoutChg>
        <pc:sldLayoutChg chg="add mod replId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2372278129" sldId="2147483791"/>
            <pc:sldLayoutMk cId="187526370" sldId="2147483798"/>
          </pc:sldLayoutMkLst>
        </pc:sldLayoutChg>
        <pc:sldLayoutChg chg="add mod replId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2372278129" sldId="2147483791"/>
            <pc:sldLayoutMk cId="1163444084" sldId="2147483799"/>
          </pc:sldLayoutMkLst>
        </pc:sldLayoutChg>
        <pc:sldLayoutChg chg="add mod replId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2372278129" sldId="2147483791"/>
            <pc:sldLayoutMk cId="4185670890" sldId="2147483800"/>
          </pc:sldLayoutMkLst>
        </pc:sldLayoutChg>
        <pc:sldLayoutChg chg="add mod replId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2372278129" sldId="2147483791"/>
            <pc:sldLayoutMk cId="978898479" sldId="2147483801"/>
          </pc:sldLayoutMkLst>
        </pc:sldLayoutChg>
        <pc:sldLayoutChg chg="add mod replId">
          <pc:chgData name="D19124839 Eamon Kelliher" userId="S::d19124839@mytudublin.ie::a49308b8-cc0e-4ae9-8f26-8765dca411b2" providerId="AD" clId="Web-{17A5FEBE-9122-DD19-DDF1-3722426536BE}" dt="2020-02-18T18:52:51.717" v="267"/>
          <pc:sldLayoutMkLst>
            <pc:docMk/>
            <pc:sldMasterMk cId="2372278129" sldId="2147483791"/>
            <pc:sldLayoutMk cId="2630281255" sldId="2147483802"/>
          </pc:sldLayoutMkLst>
        </pc:sldLayoutChg>
      </pc:sldMasterChg>
    </pc:docChg>
  </pc:docChgLst>
  <pc:docChgLst>
    <pc:chgData name="D19125650 Jamie Baxter" userId="S::d19125650@mytudublin.ie::b3516c8e-b31e-4f10-8c51-fc4f1eca7bc8" providerId="AD" clId="Web-{9BBA687B-9B73-F0D8-EF5E-6F4B352B3094}"/>
    <pc:docChg chg="modSld">
      <pc:chgData name="D19125650 Jamie Baxter" userId="S::d19125650@mytudublin.ie::b3516c8e-b31e-4f10-8c51-fc4f1eca7bc8" providerId="AD" clId="Web-{9BBA687B-9B73-F0D8-EF5E-6F4B352B3094}" dt="2020-02-17T22:00:38.692" v="5" actId="20577"/>
      <pc:docMkLst>
        <pc:docMk/>
      </pc:docMkLst>
      <pc:sldChg chg="modSp">
        <pc:chgData name="D19125650 Jamie Baxter" userId="S::d19125650@mytudublin.ie::b3516c8e-b31e-4f10-8c51-fc4f1eca7bc8" providerId="AD" clId="Web-{9BBA687B-9B73-F0D8-EF5E-6F4B352B3094}" dt="2020-02-17T22:00:38.692" v="4" actId="20577"/>
        <pc:sldMkLst>
          <pc:docMk/>
          <pc:sldMk cId="719201417" sldId="265"/>
        </pc:sldMkLst>
        <pc:spChg chg="mod">
          <ac:chgData name="D19125650 Jamie Baxter" userId="S::d19125650@mytudublin.ie::b3516c8e-b31e-4f10-8c51-fc4f1eca7bc8" providerId="AD" clId="Web-{9BBA687B-9B73-F0D8-EF5E-6F4B352B3094}" dt="2020-02-17T22:00:38.692" v="4" actId="20577"/>
          <ac:spMkLst>
            <pc:docMk/>
            <pc:sldMk cId="719201417" sldId="265"/>
            <ac:spMk id="3" creationId="{035F696B-F00F-489F-9AFB-11F7C461C09A}"/>
          </ac:spMkLst>
        </pc:spChg>
      </pc:sldChg>
    </pc:docChg>
  </pc:docChgLst>
  <pc:docChgLst>
    <pc:chgData name="D19124850 James O'Donoghue" userId="S::d19124850@mytudublin.ie::0e1bcead-ac6d-4f00-a01d-34ebc042670e" providerId="AD" clId="Web-{9207422A-1E93-B683-E65E-262F17955BC7}"/>
    <pc:docChg chg="addSld delSld modSld sldOrd">
      <pc:chgData name="D19124850 James O'Donoghue" userId="S::d19124850@mytudublin.ie::0e1bcead-ac6d-4f00-a01d-34ebc042670e" providerId="AD" clId="Web-{9207422A-1E93-B683-E65E-262F17955BC7}" dt="2020-02-19T20:20:35.445" v="1423" actId="20577"/>
      <pc:docMkLst>
        <pc:docMk/>
      </pc:docMkLst>
      <pc:sldChg chg="modSp">
        <pc:chgData name="D19124850 James O'Donoghue" userId="S::d19124850@mytudublin.ie::0e1bcead-ac6d-4f00-a01d-34ebc042670e" providerId="AD" clId="Web-{9207422A-1E93-B683-E65E-262F17955BC7}" dt="2020-02-19T20:20:35.445" v="1422" actId="20577"/>
        <pc:sldMkLst>
          <pc:docMk/>
          <pc:sldMk cId="3618132939" sldId="257"/>
        </pc:sldMkLst>
        <pc:spChg chg="mod">
          <ac:chgData name="D19124850 James O'Donoghue" userId="S::d19124850@mytudublin.ie::0e1bcead-ac6d-4f00-a01d-34ebc042670e" providerId="AD" clId="Web-{9207422A-1E93-B683-E65E-262F17955BC7}" dt="2020-02-19T20:20:35.445" v="1422" actId="20577"/>
          <ac:spMkLst>
            <pc:docMk/>
            <pc:sldMk cId="3618132939" sldId="257"/>
            <ac:spMk id="3" creationId="{27F5BAAD-EC38-4E36-A78C-8C42CDEA5DC0}"/>
          </ac:spMkLst>
        </pc:spChg>
      </pc:sldChg>
      <pc:sldChg chg="modSp ord">
        <pc:chgData name="D19124850 James O'Donoghue" userId="S::d19124850@mytudublin.ie::0e1bcead-ac6d-4f00-a01d-34ebc042670e" providerId="AD" clId="Web-{9207422A-1E93-B683-E65E-262F17955BC7}" dt="2020-02-19T14:58:29.646" v="882" actId="20577"/>
        <pc:sldMkLst>
          <pc:docMk/>
          <pc:sldMk cId="1026808866" sldId="258"/>
        </pc:sldMkLst>
        <pc:spChg chg="mod">
          <ac:chgData name="D19124850 James O'Donoghue" userId="S::d19124850@mytudublin.ie::0e1bcead-ac6d-4f00-a01d-34ebc042670e" providerId="AD" clId="Web-{9207422A-1E93-B683-E65E-262F17955BC7}" dt="2020-02-19T14:58:29.646" v="882" actId="20577"/>
          <ac:spMkLst>
            <pc:docMk/>
            <pc:sldMk cId="1026808866" sldId="258"/>
            <ac:spMk id="3" creationId="{9411248D-6002-4E69-967A-8193F511A917}"/>
          </ac:spMkLst>
        </pc:spChg>
      </pc:sldChg>
      <pc:sldChg chg="modSp">
        <pc:chgData name="D19124850 James O'Donoghue" userId="S::d19124850@mytudublin.ie::0e1bcead-ac6d-4f00-a01d-34ebc042670e" providerId="AD" clId="Web-{9207422A-1E93-B683-E65E-262F17955BC7}" dt="2020-02-19T17:44:40.534" v="1033" actId="20577"/>
        <pc:sldMkLst>
          <pc:docMk/>
          <pc:sldMk cId="1161885266" sldId="259"/>
        </pc:sldMkLst>
        <pc:spChg chg="mod">
          <ac:chgData name="D19124850 James O'Donoghue" userId="S::d19124850@mytudublin.ie::0e1bcead-ac6d-4f00-a01d-34ebc042670e" providerId="AD" clId="Web-{9207422A-1E93-B683-E65E-262F17955BC7}" dt="2020-02-19T17:44:40.534" v="1033" actId="20577"/>
          <ac:spMkLst>
            <pc:docMk/>
            <pc:sldMk cId="1161885266" sldId="259"/>
            <ac:spMk id="3" creationId="{C2C22705-0628-4687-9993-C4361A16C366}"/>
          </ac:spMkLst>
        </pc:spChg>
      </pc:sldChg>
      <pc:sldChg chg="modSp del">
        <pc:chgData name="D19124850 James O'Donoghue" userId="S::d19124850@mytudublin.ie::0e1bcead-ac6d-4f00-a01d-34ebc042670e" providerId="AD" clId="Web-{9207422A-1E93-B683-E65E-262F17955BC7}" dt="2020-02-19T20:15:59.103" v="1419"/>
        <pc:sldMkLst>
          <pc:docMk/>
          <pc:sldMk cId="1261032262" sldId="260"/>
        </pc:sldMkLst>
        <pc:graphicFrameChg chg="mod modGraphic">
          <ac:chgData name="D19124850 James O'Donoghue" userId="S::d19124850@mytudublin.ie::0e1bcead-ac6d-4f00-a01d-34ebc042670e" providerId="AD" clId="Web-{9207422A-1E93-B683-E65E-262F17955BC7}" dt="2020-02-19T20:05:02.060" v="1409"/>
          <ac:graphicFrameMkLst>
            <pc:docMk/>
            <pc:sldMk cId="1261032262" sldId="260"/>
            <ac:graphicFrameMk id="4" creationId="{835A3B5A-FACB-4412-84FA-E563512EF5F4}"/>
          </ac:graphicFrameMkLst>
        </pc:graphicFrameChg>
      </pc:sldChg>
      <pc:sldChg chg="modSp">
        <pc:chgData name="D19124850 James O'Donoghue" userId="S::d19124850@mytudublin.ie::0e1bcead-ac6d-4f00-a01d-34ebc042670e" providerId="AD" clId="Web-{9207422A-1E93-B683-E65E-262F17955BC7}" dt="2020-02-19T20:13:52.369" v="1418" actId="1076"/>
        <pc:sldMkLst>
          <pc:docMk/>
          <pc:sldMk cId="2868185979" sldId="261"/>
        </pc:sldMkLst>
        <pc:spChg chg="mod">
          <ac:chgData name="D19124850 James O'Donoghue" userId="S::d19124850@mytudublin.ie::0e1bcead-ac6d-4f00-a01d-34ebc042670e" providerId="AD" clId="Web-{9207422A-1E93-B683-E65E-262F17955BC7}" dt="2020-02-19T18:44:40.595" v="1372" actId="20577"/>
          <ac:spMkLst>
            <pc:docMk/>
            <pc:sldMk cId="2868185979" sldId="261"/>
            <ac:spMk id="2" creationId="{5FC27307-338C-491A-9571-5E72CD16AD61}"/>
          </ac:spMkLst>
        </pc:spChg>
        <pc:spChg chg="mod">
          <ac:chgData name="D19124850 James O'Donoghue" userId="S::d19124850@mytudublin.ie::0e1bcead-ac6d-4f00-a01d-34ebc042670e" providerId="AD" clId="Web-{9207422A-1E93-B683-E65E-262F17955BC7}" dt="2020-02-19T20:13:52.369" v="1418" actId="1076"/>
          <ac:spMkLst>
            <pc:docMk/>
            <pc:sldMk cId="2868185979" sldId="261"/>
            <ac:spMk id="3" creationId="{91168967-A755-438B-85FE-DD58EB0B6B36}"/>
          </ac:spMkLst>
        </pc:spChg>
        <pc:picChg chg="mod">
          <ac:chgData name="D19124850 James O'Donoghue" userId="S::d19124850@mytudublin.ie::0e1bcead-ac6d-4f00-a01d-34ebc042670e" providerId="AD" clId="Web-{9207422A-1E93-B683-E65E-262F17955BC7}" dt="2020-02-19T18:42:53.767" v="1316" actId="1076"/>
          <ac:picMkLst>
            <pc:docMk/>
            <pc:sldMk cId="2868185979" sldId="261"/>
            <ac:picMk id="4" creationId="{092D19C2-EA70-4B78-BC75-97DC68B38025}"/>
          </ac:picMkLst>
        </pc:picChg>
        <pc:picChg chg="mod">
          <ac:chgData name="D19124850 James O'Donoghue" userId="S::d19124850@mytudublin.ie::0e1bcead-ac6d-4f00-a01d-34ebc042670e" providerId="AD" clId="Web-{9207422A-1E93-B683-E65E-262F17955BC7}" dt="2020-02-19T18:42:57.345" v="1317" actId="1076"/>
          <ac:picMkLst>
            <pc:docMk/>
            <pc:sldMk cId="2868185979" sldId="261"/>
            <ac:picMk id="6" creationId="{D9A8DE7B-853B-4B27-A643-05AFD42B2D1E}"/>
          </ac:picMkLst>
        </pc:picChg>
      </pc:sldChg>
      <pc:sldChg chg="modSp">
        <pc:chgData name="D19124850 James O'Donoghue" userId="S::d19124850@mytudublin.ie::0e1bcead-ac6d-4f00-a01d-34ebc042670e" providerId="AD" clId="Web-{9207422A-1E93-B683-E65E-262F17955BC7}" dt="2020-02-19T17:43:44.300" v="1022" actId="20577"/>
        <pc:sldMkLst>
          <pc:docMk/>
          <pc:sldMk cId="756284638" sldId="262"/>
        </pc:sldMkLst>
        <pc:spChg chg="mod">
          <ac:chgData name="D19124850 James O'Donoghue" userId="S::d19124850@mytudublin.ie::0e1bcead-ac6d-4f00-a01d-34ebc042670e" providerId="AD" clId="Web-{9207422A-1E93-B683-E65E-262F17955BC7}" dt="2020-02-19T17:43:44.300" v="1022" actId="20577"/>
          <ac:spMkLst>
            <pc:docMk/>
            <pc:sldMk cId="756284638" sldId="262"/>
            <ac:spMk id="3" creationId="{5DDEF196-E7A8-4896-BFE5-A9CFFE339B91}"/>
          </ac:spMkLst>
        </pc:spChg>
      </pc:sldChg>
      <pc:sldChg chg="addSp delSp modSp del">
        <pc:chgData name="D19124850 James O'Donoghue" userId="S::d19124850@mytudublin.ie::0e1bcead-ac6d-4f00-a01d-34ebc042670e" providerId="AD" clId="Web-{9207422A-1E93-B683-E65E-262F17955BC7}" dt="2020-02-19T18:23:47.540" v="1256"/>
        <pc:sldMkLst>
          <pc:docMk/>
          <pc:sldMk cId="3535800677" sldId="263"/>
        </pc:sldMkLst>
        <pc:spChg chg="mod">
          <ac:chgData name="D19124850 James O'Donoghue" userId="S::d19124850@mytudublin.ie::0e1bcead-ac6d-4f00-a01d-34ebc042670e" providerId="AD" clId="Web-{9207422A-1E93-B683-E65E-262F17955BC7}" dt="2020-02-18T19:02:32.607" v="136"/>
          <ac:spMkLst>
            <pc:docMk/>
            <pc:sldMk cId="3535800677" sldId="263"/>
            <ac:spMk id="2" creationId="{A42B6BC0-C6D9-4A41-9D1A-50A8474DFFA3}"/>
          </ac:spMkLst>
        </pc:spChg>
        <pc:spChg chg="mod">
          <ac:chgData name="D19124850 James O'Donoghue" userId="S::d19124850@mytudublin.ie::0e1bcead-ac6d-4f00-a01d-34ebc042670e" providerId="AD" clId="Web-{9207422A-1E93-B683-E65E-262F17955BC7}" dt="2020-02-19T18:14:39.431" v="1148" actId="20577"/>
          <ac:spMkLst>
            <pc:docMk/>
            <pc:sldMk cId="3535800677" sldId="263"/>
            <ac:spMk id="3" creationId="{4E297D9C-1BA5-4414-B6C8-96F65C183505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8T19:02:32.607" v="137"/>
          <ac:spMkLst>
            <pc:docMk/>
            <pc:sldMk cId="3535800677" sldId="263"/>
            <ac:spMk id="12" creationId="{990D0034-F768-41E7-85D4-F38C4DE85770}"/>
          </ac:spMkLst>
        </pc:spChg>
        <pc:spChg chg="add">
          <ac:chgData name="D19124850 James O'Donoghue" userId="S::d19124850@mytudublin.ie::0e1bcead-ac6d-4f00-a01d-34ebc042670e" providerId="AD" clId="Web-{9207422A-1E93-B683-E65E-262F17955BC7}" dt="2020-02-18T19:02:32.607" v="137"/>
          <ac:spMkLst>
            <pc:docMk/>
            <pc:sldMk cId="3535800677" sldId="263"/>
            <ac:spMk id="16" creationId="{990D0034-F768-41E7-85D4-F38C4DE85770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8T19:02:32.607" v="136"/>
          <ac:spMkLst>
            <pc:docMk/>
            <pc:sldMk cId="3535800677" sldId="263"/>
            <ac:spMk id="19" creationId="{44CC594A-A820-450F-B363-C19201FCFEC6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8T19:02:32.607" v="136"/>
          <ac:spMkLst>
            <pc:docMk/>
            <pc:sldMk cId="3535800677" sldId="263"/>
            <ac:spMk id="21" creationId="{59FAB3DA-E9ED-4574-ABCC-378BC0FF1BBC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8T19:02:32.607" v="136"/>
          <ac:spMkLst>
            <pc:docMk/>
            <pc:sldMk cId="3535800677" sldId="263"/>
            <ac:spMk id="23" creationId="{53B8D6B0-55D6-48DC-86D8-FD95D5F118AB}"/>
          </ac:spMkLst>
        </pc:spChg>
        <pc:picChg chg="mod">
          <ac:chgData name="D19124850 James O'Donoghue" userId="S::d19124850@mytudublin.ie::0e1bcead-ac6d-4f00-a01d-34ebc042670e" providerId="AD" clId="Web-{9207422A-1E93-B683-E65E-262F17955BC7}" dt="2020-02-18T19:02:32.607" v="136"/>
          <ac:picMkLst>
            <pc:docMk/>
            <pc:sldMk cId="3535800677" sldId="263"/>
            <ac:picMk id="4" creationId="{5906750E-4EFB-4217-87BE-34F688807296}"/>
          </ac:picMkLst>
        </pc:picChg>
        <pc:cxnChg chg="add del">
          <ac:chgData name="D19124850 James O'Donoghue" userId="S::d19124850@mytudublin.ie::0e1bcead-ac6d-4f00-a01d-34ebc042670e" providerId="AD" clId="Web-{9207422A-1E93-B683-E65E-262F17955BC7}" dt="2020-02-18T19:02:32.607" v="137"/>
          <ac:cxnSpMkLst>
            <pc:docMk/>
            <pc:sldMk cId="3535800677" sldId="263"/>
            <ac:cxnSpMk id="14" creationId="{5A0A5CF6-407C-4691-8122-49DF69D0020D}"/>
          </ac:cxnSpMkLst>
        </pc:cxnChg>
        <pc:cxnChg chg="add">
          <ac:chgData name="D19124850 James O'Donoghue" userId="S::d19124850@mytudublin.ie::0e1bcead-ac6d-4f00-a01d-34ebc042670e" providerId="AD" clId="Web-{9207422A-1E93-B683-E65E-262F17955BC7}" dt="2020-02-18T19:02:32.607" v="137"/>
          <ac:cxnSpMkLst>
            <pc:docMk/>
            <pc:sldMk cId="3535800677" sldId="263"/>
            <ac:cxnSpMk id="17" creationId="{5A0A5CF6-407C-4691-8122-49DF69D0020D}"/>
          </ac:cxnSpMkLst>
        </pc:cxnChg>
      </pc:sldChg>
      <pc:sldChg chg="addSp delSp modSp del mod ord setBg">
        <pc:chgData name="D19124850 James O'Donoghue" userId="S::d19124850@mytudublin.ie::0e1bcead-ac6d-4f00-a01d-34ebc042670e" providerId="AD" clId="Web-{9207422A-1E93-B683-E65E-262F17955BC7}" dt="2020-02-19T18:23:57.884" v="1257"/>
        <pc:sldMkLst>
          <pc:docMk/>
          <pc:sldMk cId="1480653340" sldId="264"/>
        </pc:sldMkLst>
        <pc:spChg chg="mod">
          <ac:chgData name="D19124850 James O'Donoghue" userId="S::d19124850@mytudublin.ie::0e1bcead-ac6d-4f00-a01d-34ebc042670e" providerId="AD" clId="Web-{9207422A-1E93-B683-E65E-262F17955BC7}" dt="2020-02-18T18:55:14.188" v="19"/>
          <ac:spMkLst>
            <pc:docMk/>
            <pc:sldMk cId="1480653340" sldId="264"/>
            <ac:spMk id="2" creationId="{9A38068D-A370-48FE-AD69-B7C2D5FA858E}"/>
          </ac:spMkLst>
        </pc:spChg>
        <pc:spChg chg="del">
          <ac:chgData name="D19124850 James O'Donoghue" userId="S::d19124850@mytudublin.ie::0e1bcead-ac6d-4f00-a01d-34ebc042670e" providerId="AD" clId="Web-{9207422A-1E93-B683-E65E-262F17955BC7}" dt="2020-02-18T18:55:14.188" v="19"/>
          <ac:spMkLst>
            <pc:docMk/>
            <pc:sldMk cId="1480653340" sldId="264"/>
            <ac:spMk id="3" creationId="{C7CAA081-347C-43EA-8E0F-EE90546380DA}"/>
          </ac:spMkLst>
        </pc:spChg>
        <pc:graphicFrameChg chg="add mod modGraphic">
          <ac:chgData name="D19124850 James O'Donoghue" userId="S::d19124850@mytudublin.ie::0e1bcead-ac6d-4f00-a01d-34ebc042670e" providerId="AD" clId="Web-{9207422A-1E93-B683-E65E-262F17955BC7}" dt="2020-02-18T19:01:08.670" v="133"/>
          <ac:graphicFrameMkLst>
            <pc:docMk/>
            <pc:sldMk cId="1480653340" sldId="264"/>
            <ac:graphicFrameMk id="5" creationId="{6BA42252-ADD3-4C41-A24C-C8BDC304B12F}"/>
          </ac:graphicFrameMkLst>
        </pc:graphicFrameChg>
      </pc:sldChg>
      <pc:sldChg chg="modSp del ord">
        <pc:chgData name="D19124850 James O'Donoghue" userId="S::d19124850@mytudublin.ie::0e1bcead-ac6d-4f00-a01d-34ebc042670e" providerId="AD" clId="Web-{9207422A-1E93-B683-E65E-262F17955BC7}" dt="2020-02-19T18:38:43.034" v="1314"/>
        <pc:sldMkLst>
          <pc:docMk/>
          <pc:sldMk cId="719201417" sldId="265"/>
        </pc:sldMkLst>
        <pc:spChg chg="mod">
          <ac:chgData name="D19124850 James O'Donoghue" userId="S::d19124850@mytudublin.ie::0e1bcead-ac6d-4f00-a01d-34ebc042670e" providerId="AD" clId="Web-{9207422A-1E93-B683-E65E-262F17955BC7}" dt="2020-02-19T17:40:19.911" v="1011" actId="20577"/>
          <ac:spMkLst>
            <pc:docMk/>
            <pc:sldMk cId="719201417" sldId="265"/>
            <ac:spMk id="3" creationId="{035F696B-F00F-489F-9AFB-11F7C461C09A}"/>
          </ac:spMkLst>
        </pc:spChg>
      </pc:sldChg>
      <pc:sldChg chg="modSp">
        <pc:chgData name="D19124850 James O'Donoghue" userId="S::d19124850@mytudublin.ie::0e1bcead-ac6d-4f00-a01d-34ebc042670e" providerId="AD" clId="Web-{9207422A-1E93-B683-E65E-262F17955BC7}" dt="2020-02-19T20:12:55.166" v="1416" actId="20577"/>
        <pc:sldMkLst>
          <pc:docMk/>
          <pc:sldMk cId="1669669698" sldId="266"/>
        </pc:sldMkLst>
        <pc:spChg chg="mod">
          <ac:chgData name="D19124850 James O'Donoghue" userId="S::d19124850@mytudublin.ie::0e1bcead-ac6d-4f00-a01d-34ebc042670e" providerId="AD" clId="Web-{9207422A-1E93-B683-E65E-262F17955BC7}" dt="2020-02-19T17:58:56.794" v="1042" actId="20577"/>
          <ac:spMkLst>
            <pc:docMk/>
            <pc:sldMk cId="1669669698" sldId="266"/>
            <ac:spMk id="2" creationId="{7D405C8F-6209-444D-B77C-F5FE9BBBCB29}"/>
          </ac:spMkLst>
        </pc:spChg>
        <pc:spChg chg="mod">
          <ac:chgData name="D19124850 James O'Donoghue" userId="S::d19124850@mytudublin.ie::0e1bcead-ac6d-4f00-a01d-34ebc042670e" providerId="AD" clId="Web-{9207422A-1E93-B683-E65E-262F17955BC7}" dt="2020-02-19T20:12:55.166" v="1416" actId="20577"/>
          <ac:spMkLst>
            <pc:docMk/>
            <pc:sldMk cId="1669669698" sldId="266"/>
            <ac:spMk id="3" creationId="{29C3EF28-EB09-41CF-85DB-8FB421EAA2E1}"/>
          </ac:spMkLst>
        </pc:spChg>
      </pc:sldChg>
      <pc:sldChg chg="modSp">
        <pc:chgData name="D19124850 James O'Donoghue" userId="S::d19124850@mytudublin.ie::0e1bcead-ac6d-4f00-a01d-34ebc042670e" providerId="AD" clId="Web-{9207422A-1E93-B683-E65E-262F17955BC7}" dt="2020-02-19T18:26:30.836" v="1261" actId="20577"/>
        <pc:sldMkLst>
          <pc:docMk/>
          <pc:sldMk cId="256513831" sldId="267"/>
        </pc:sldMkLst>
        <pc:spChg chg="mod">
          <ac:chgData name="D19124850 James O'Donoghue" userId="S::d19124850@mytudublin.ie::0e1bcead-ac6d-4f00-a01d-34ebc042670e" providerId="AD" clId="Web-{9207422A-1E93-B683-E65E-262F17955BC7}" dt="2020-02-19T18:26:30.836" v="1261" actId="20577"/>
          <ac:spMkLst>
            <pc:docMk/>
            <pc:sldMk cId="256513831" sldId="267"/>
            <ac:spMk id="3" creationId="{28B438FC-B9ED-422D-8409-DC80144A13AC}"/>
          </ac:spMkLst>
        </pc:spChg>
      </pc:sldChg>
      <pc:sldChg chg="modSp">
        <pc:chgData name="D19124850 James O'Donoghue" userId="S::d19124850@mytudublin.ie::0e1bcead-ac6d-4f00-a01d-34ebc042670e" providerId="AD" clId="Web-{9207422A-1E93-B683-E65E-262F17955BC7}" dt="2020-02-19T17:44:22.628" v="1026" actId="20577"/>
        <pc:sldMkLst>
          <pc:docMk/>
          <pc:sldMk cId="99031760" sldId="272"/>
        </pc:sldMkLst>
        <pc:spChg chg="mod">
          <ac:chgData name="D19124850 James O'Donoghue" userId="S::d19124850@mytudublin.ie::0e1bcead-ac6d-4f00-a01d-34ebc042670e" providerId="AD" clId="Web-{9207422A-1E93-B683-E65E-262F17955BC7}" dt="2020-02-19T17:44:22.628" v="1026" actId="20577"/>
          <ac:spMkLst>
            <pc:docMk/>
            <pc:sldMk cId="99031760" sldId="272"/>
            <ac:spMk id="3" creationId="{C7CAA081-347C-43EA-8E0F-EE90546380DA}"/>
          </ac:spMkLst>
        </pc:spChg>
      </pc:sldChg>
      <pc:sldChg chg="addSp delSp modSp add mod replId setBg">
        <pc:chgData name="D19124850 James O'Donoghue" userId="S::d19124850@mytudublin.ie::0e1bcead-ac6d-4f00-a01d-34ebc042670e" providerId="AD" clId="Web-{9207422A-1E93-B683-E65E-262F17955BC7}" dt="2020-02-19T18:49:35.671" v="1394" actId="20577"/>
        <pc:sldMkLst>
          <pc:docMk/>
          <pc:sldMk cId="432649159" sldId="273"/>
        </pc:sldMkLst>
        <pc:spChg chg="mod">
          <ac:chgData name="D19124850 James O'Donoghue" userId="S::d19124850@mytudublin.ie::0e1bcead-ac6d-4f00-a01d-34ebc042670e" providerId="AD" clId="Web-{9207422A-1E93-B683-E65E-262F17955BC7}" dt="2020-02-19T14:58:44.349" v="885" actId="1076"/>
          <ac:spMkLst>
            <pc:docMk/>
            <pc:sldMk cId="432649159" sldId="273"/>
            <ac:spMk id="2" creationId="{7D405C8F-6209-444D-B77C-F5FE9BBBCB29}"/>
          </ac:spMkLst>
        </pc:spChg>
        <pc:spChg chg="mod">
          <ac:chgData name="D19124850 James O'Donoghue" userId="S::d19124850@mytudublin.ie::0e1bcead-ac6d-4f00-a01d-34ebc042670e" providerId="AD" clId="Web-{9207422A-1E93-B683-E65E-262F17955BC7}" dt="2020-02-19T18:49:35.671" v="1394" actId="20577"/>
          <ac:spMkLst>
            <pc:docMk/>
            <pc:sldMk cId="432649159" sldId="273"/>
            <ac:spMk id="3" creationId="{29C3EF28-EB09-41CF-85DB-8FB421EAA2E1}"/>
          </ac:spMkLst>
        </pc:spChg>
        <pc:picChg chg="add mod">
          <ac:chgData name="D19124850 James O'Donoghue" userId="S::d19124850@mytudublin.ie::0e1bcead-ac6d-4f00-a01d-34ebc042670e" providerId="AD" clId="Web-{9207422A-1E93-B683-E65E-262F17955BC7}" dt="2020-02-19T14:43:38.844" v="835" actId="14100"/>
          <ac:picMkLst>
            <pc:docMk/>
            <pc:sldMk cId="432649159" sldId="273"/>
            <ac:picMk id="4" creationId="{8AEF7024-1AA3-4F97-A2EC-DDA8F229D342}"/>
          </ac:picMkLst>
        </pc:picChg>
        <pc:picChg chg="add mod">
          <ac:chgData name="D19124850 James O'Donoghue" userId="S::d19124850@mytudublin.ie::0e1bcead-ac6d-4f00-a01d-34ebc042670e" providerId="AD" clId="Web-{9207422A-1E93-B683-E65E-262F17955BC7}" dt="2020-02-19T14:43:49.672" v="837" actId="1076"/>
          <ac:picMkLst>
            <pc:docMk/>
            <pc:sldMk cId="432649159" sldId="273"/>
            <ac:picMk id="6" creationId="{B762EDD2-20D6-40AB-A6A3-102C6989AF18}"/>
          </ac:picMkLst>
        </pc:picChg>
        <pc:picChg chg="del mod">
          <ac:chgData name="D19124850 James O'Donoghue" userId="S::d19124850@mytudublin.ie::0e1bcead-ac6d-4f00-a01d-34ebc042670e" providerId="AD" clId="Web-{9207422A-1E93-B683-E65E-262F17955BC7}" dt="2020-02-18T20:00:51.180" v="433"/>
          <ac:picMkLst>
            <pc:docMk/>
            <pc:sldMk cId="432649159" sldId="273"/>
            <ac:picMk id="8" creationId="{6C74116E-C892-4E07-8823-59AA9D3AFAF0}"/>
          </ac:picMkLst>
        </pc:picChg>
        <pc:picChg chg="add mod">
          <ac:chgData name="D19124850 James O'Donoghue" userId="S::d19124850@mytudublin.ie::0e1bcead-ac6d-4f00-a01d-34ebc042670e" providerId="AD" clId="Web-{9207422A-1E93-B683-E65E-262F17955BC7}" dt="2020-02-19T14:43:57.437" v="838" actId="1076"/>
          <ac:picMkLst>
            <pc:docMk/>
            <pc:sldMk cId="432649159" sldId="273"/>
            <ac:picMk id="9" creationId="{D0126DDB-2473-4F2B-BDDC-8E9B8CD3DBB1}"/>
          </ac:picMkLst>
        </pc:picChg>
        <pc:picChg chg="del">
          <ac:chgData name="D19124850 James O'Donoghue" userId="S::d19124850@mytudublin.ie::0e1bcead-ac6d-4f00-a01d-34ebc042670e" providerId="AD" clId="Web-{9207422A-1E93-B683-E65E-262F17955BC7}" dt="2020-02-18T18:57:54.562" v="129"/>
          <ac:picMkLst>
            <pc:docMk/>
            <pc:sldMk cId="432649159" sldId="273"/>
            <ac:picMk id="10" creationId="{BD320D65-EF49-4C34-869A-A693E15CBB3B}"/>
          </ac:picMkLst>
        </pc:picChg>
      </pc:sldChg>
      <pc:sldChg chg="new del">
        <pc:chgData name="D19124850 James O'Donoghue" userId="S::d19124850@mytudublin.ie::0e1bcead-ac6d-4f00-a01d-34ebc042670e" providerId="AD" clId="Web-{9207422A-1E93-B683-E65E-262F17955BC7}" dt="2020-02-18T18:56:24.156" v="21"/>
        <pc:sldMkLst>
          <pc:docMk/>
          <pc:sldMk cId="3952573063" sldId="273"/>
        </pc:sldMkLst>
      </pc:sldChg>
      <pc:sldChg chg="new del">
        <pc:chgData name="D19124850 James O'Donoghue" userId="S::d19124850@mytudublin.ie::0e1bcead-ac6d-4f00-a01d-34ebc042670e" providerId="AD" clId="Web-{9207422A-1E93-B683-E65E-262F17955BC7}" dt="2020-02-19T14:46:44.982" v="855"/>
        <pc:sldMkLst>
          <pc:docMk/>
          <pc:sldMk cId="462752445" sldId="276"/>
        </pc:sldMkLst>
      </pc:sldChg>
      <pc:sldChg chg="modSp new del">
        <pc:chgData name="D19124850 James O'Donoghue" userId="S::d19124850@mytudublin.ie::0e1bcead-ac6d-4f00-a01d-34ebc042670e" providerId="AD" clId="Web-{9207422A-1E93-B683-E65E-262F17955BC7}" dt="2020-02-19T14:46:29.670" v="853"/>
        <pc:sldMkLst>
          <pc:docMk/>
          <pc:sldMk cId="532589211" sldId="276"/>
        </pc:sldMkLst>
        <pc:spChg chg="mod">
          <ac:chgData name="D19124850 James O'Donoghue" userId="S::d19124850@mytudublin.ie::0e1bcead-ac6d-4f00-a01d-34ebc042670e" providerId="AD" clId="Web-{9207422A-1E93-B683-E65E-262F17955BC7}" dt="2020-02-19T14:46:02.139" v="846" actId="20577"/>
          <ac:spMkLst>
            <pc:docMk/>
            <pc:sldMk cId="532589211" sldId="276"/>
            <ac:spMk id="2" creationId="{CD8FBCFA-EEB0-4D95-9E83-4C3006B72584}"/>
          </ac:spMkLst>
        </pc:spChg>
        <pc:spChg chg="mod">
          <ac:chgData name="D19124850 James O'Donoghue" userId="S::d19124850@mytudublin.ie::0e1bcead-ac6d-4f00-a01d-34ebc042670e" providerId="AD" clId="Web-{9207422A-1E93-B683-E65E-262F17955BC7}" dt="2020-02-19T14:46:16.592" v="850" actId="14100"/>
          <ac:spMkLst>
            <pc:docMk/>
            <pc:sldMk cId="532589211" sldId="276"/>
            <ac:spMk id="3" creationId="{C5CCB51A-AD26-41E6-8DCA-B947609B1CFD}"/>
          </ac:spMkLst>
        </pc:spChg>
      </pc:sldChg>
      <pc:sldChg chg="addSp delSp modSp new mod setBg">
        <pc:chgData name="D19124850 James O'Donoghue" userId="S::d19124850@mytudublin.ie::0e1bcead-ac6d-4f00-a01d-34ebc042670e" providerId="AD" clId="Web-{9207422A-1E93-B683-E65E-262F17955BC7}" dt="2020-02-19T18:45:55.313" v="1384" actId="20577"/>
        <pc:sldMkLst>
          <pc:docMk/>
          <pc:sldMk cId="2000984040" sldId="276"/>
        </pc:sldMkLst>
        <pc:spChg chg="mod">
          <ac:chgData name="D19124850 James O'Donoghue" userId="S::d19124850@mytudublin.ie::0e1bcead-ac6d-4f00-a01d-34ebc042670e" providerId="AD" clId="Web-{9207422A-1E93-B683-E65E-262F17955BC7}" dt="2020-02-19T18:45:55.313" v="1384" actId="20577"/>
          <ac:spMkLst>
            <pc:docMk/>
            <pc:sldMk cId="2000984040" sldId="276"/>
            <ac:spMk id="2" creationId="{8D536593-F2D6-40A4-BD8E-FA1D9CD99A31}"/>
          </ac:spMkLst>
        </pc:spChg>
        <pc:spChg chg="mod ord">
          <ac:chgData name="D19124850 James O'Donoghue" userId="S::d19124850@mytudublin.ie::0e1bcead-ac6d-4f00-a01d-34ebc042670e" providerId="AD" clId="Web-{9207422A-1E93-B683-E65E-262F17955BC7}" dt="2020-02-19T18:23:34.087" v="1255" actId="20577"/>
          <ac:spMkLst>
            <pc:docMk/>
            <pc:sldMk cId="2000984040" sldId="276"/>
            <ac:spMk id="3" creationId="{9E6F0823-7ACC-4424-AB9E-E154246B52D5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9T18:21:10.913" v="1235"/>
          <ac:spMkLst>
            <pc:docMk/>
            <pc:sldMk cId="2000984040" sldId="276"/>
            <ac:spMk id="6" creationId="{C33BF9DD-8A45-4EEE-B231-0A14D322E5F9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9T18:21:10.913" v="1235"/>
          <ac:spMkLst>
            <pc:docMk/>
            <pc:sldMk cId="2000984040" sldId="276"/>
            <ac:spMk id="8" creationId="{D5FBCAC9-BD8B-4F3B-AD74-EF37D4211349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9T18:21:02.882" v="1229"/>
          <ac:spMkLst>
            <pc:docMk/>
            <pc:sldMk cId="2000984040" sldId="276"/>
            <ac:spMk id="9" creationId="{44CC594A-A820-450F-B363-C19201FCFEC6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9T18:21:13.069" v="1237"/>
          <ac:spMkLst>
            <pc:docMk/>
            <pc:sldMk cId="2000984040" sldId="276"/>
            <ac:spMk id="10" creationId="{311973C2-EB8B-452A-A698-4A252FD3AE28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9T18:21:02.882" v="1229"/>
          <ac:spMkLst>
            <pc:docMk/>
            <pc:sldMk cId="2000984040" sldId="276"/>
            <ac:spMk id="11" creationId="{59FAB3DA-E9ED-4574-ABCC-378BC0FF1BBC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9T18:21:13.069" v="1237"/>
          <ac:spMkLst>
            <pc:docMk/>
            <pc:sldMk cId="2000984040" sldId="276"/>
            <ac:spMk id="12" creationId="{10162E77-11AD-44A7-84EC-40C59EEFBD2E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9T18:21:02.882" v="1229"/>
          <ac:spMkLst>
            <pc:docMk/>
            <pc:sldMk cId="2000984040" sldId="276"/>
            <ac:spMk id="13" creationId="{53B8D6B0-55D6-48DC-86D8-FD95D5F118AB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9T18:21:10.913" v="1235"/>
          <ac:spMkLst>
            <pc:docMk/>
            <pc:sldMk cId="2000984040" sldId="276"/>
            <ac:spMk id="15" creationId="{9556C5A8-AD7E-4CE7-87BE-9EA3B5E1786F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9T18:21:16.960" v="1239"/>
          <ac:spMkLst>
            <pc:docMk/>
            <pc:sldMk cId="2000984040" sldId="276"/>
            <ac:spMk id="16" creationId="{C33BF9DD-8A45-4EEE-B231-0A14D322E5F9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9T18:21:16.960" v="1239"/>
          <ac:spMkLst>
            <pc:docMk/>
            <pc:sldMk cId="2000984040" sldId="276"/>
            <ac:spMk id="18" creationId="{D5FBCAC9-BD8B-4F3B-AD74-EF37D4211349}"/>
          </ac:spMkLst>
        </pc:spChg>
        <pc:spChg chg="add del">
          <ac:chgData name="D19124850 James O'Donoghue" userId="S::d19124850@mytudublin.ie::0e1bcead-ac6d-4f00-a01d-34ebc042670e" providerId="AD" clId="Web-{9207422A-1E93-B683-E65E-262F17955BC7}" dt="2020-02-19T18:21:16.960" v="1239"/>
          <ac:spMkLst>
            <pc:docMk/>
            <pc:sldMk cId="2000984040" sldId="276"/>
            <ac:spMk id="19" creationId="{9556C5A8-AD7E-4CE7-87BE-9EA3B5E1786F}"/>
          </ac:spMkLst>
        </pc:spChg>
        <pc:picChg chg="add mod ord modCrop">
          <ac:chgData name="D19124850 James O'Donoghue" userId="S::d19124850@mytudublin.ie::0e1bcead-ac6d-4f00-a01d-34ebc042670e" providerId="AD" clId="Web-{9207422A-1E93-B683-E65E-262F17955BC7}" dt="2020-02-19T18:23:22.618" v="1253" actId="1076"/>
          <ac:picMkLst>
            <pc:docMk/>
            <pc:sldMk cId="2000984040" sldId="276"/>
            <ac:picMk id="4" creationId="{9A5BD18B-14BA-4034-8018-861869C5CC4A}"/>
          </ac:picMkLst>
        </pc:picChg>
        <pc:cxnChg chg="add del">
          <ac:chgData name="D19124850 James O'Donoghue" userId="S::d19124850@mytudublin.ie::0e1bcead-ac6d-4f00-a01d-34ebc042670e" providerId="AD" clId="Web-{9207422A-1E93-B683-E65E-262F17955BC7}" dt="2020-02-19T18:21:10.913" v="1235"/>
          <ac:cxnSpMkLst>
            <pc:docMk/>
            <pc:sldMk cId="2000984040" sldId="276"/>
            <ac:cxnSpMk id="7" creationId="{9020DCC9-F851-4562-BB20-1AB3C51BFD08}"/>
          </ac:cxnSpMkLst>
        </pc:cxnChg>
        <pc:cxnChg chg="add del">
          <ac:chgData name="D19124850 James O'Donoghue" userId="S::d19124850@mytudublin.ie::0e1bcead-ac6d-4f00-a01d-34ebc042670e" providerId="AD" clId="Web-{9207422A-1E93-B683-E65E-262F17955BC7}" dt="2020-02-19T18:21:13.069" v="1237"/>
          <ac:cxnSpMkLst>
            <pc:docMk/>
            <pc:sldMk cId="2000984040" sldId="276"/>
            <ac:cxnSpMk id="14" creationId="{5AB158E9-1B40-4CD6-95F0-95CA11DF7B7A}"/>
          </ac:cxnSpMkLst>
        </pc:cxnChg>
        <pc:cxnChg chg="add del">
          <ac:chgData name="D19124850 James O'Donoghue" userId="S::d19124850@mytudublin.ie::0e1bcead-ac6d-4f00-a01d-34ebc042670e" providerId="AD" clId="Web-{9207422A-1E93-B683-E65E-262F17955BC7}" dt="2020-02-19T18:21:16.960" v="1239"/>
          <ac:cxnSpMkLst>
            <pc:docMk/>
            <pc:sldMk cId="2000984040" sldId="276"/>
            <ac:cxnSpMk id="17" creationId="{9020DCC9-F851-4562-BB20-1AB3C51BFD08}"/>
          </ac:cxnSpMkLst>
        </pc:cxnChg>
      </pc:sldChg>
      <pc:sldChg chg="new del ord">
        <pc:chgData name="D19124850 James O'Donoghue" userId="S::d19124850@mytudublin.ie::0e1bcead-ac6d-4f00-a01d-34ebc042670e" providerId="AD" clId="Web-{9207422A-1E93-B683-E65E-262F17955BC7}" dt="2020-02-19T14:58:56.271" v="886"/>
        <pc:sldMkLst>
          <pc:docMk/>
          <pc:sldMk cId="3452203300" sldId="276"/>
        </pc:sldMkLst>
      </pc:sldChg>
      <pc:sldChg chg="modSp new del">
        <pc:chgData name="D19124850 James O'Donoghue" userId="S::d19124850@mytudublin.ie::0e1bcead-ac6d-4f00-a01d-34ebc042670e" providerId="AD" clId="Web-{9207422A-1E93-B683-E65E-262F17955BC7}" dt="2020-02-19T17:57:25.123" v="1041"/>
        <pc:sldMkLst>
          <pc:docMk/>
          <pc:sldMk cId="3804852857" sldId="276"/>
        </pc:sldMkLst>
        <pc:spChg chg="mod">
          <ac:chgData name="D19124850 James O'Donoghue" userId="S::d19124850@mytudublin.ie::0e1bcead-ac6d-4f00-a01d-34ebc042670e" providerId="AD" clId="Web-{9207422A-1E93-B683-E65E-262F17955BC7}" dt="2020-02-19T17:50:59.063" v="1038" actId="20577"/>
          <ac:spMkLst>
            <pc:docMk/>
            <pc:sldMk cId="3804852857" sldId="276"/>
            <ac:spMk id="3" creationId="{9564B8AB-5B35-4556-BF3F-993861761A9C}"/>
          </ac:spMkLst>
        </pc:spChg>
      </pc:sldChg>
      <pc:sldChg chg="new del">
        <pc:chgData name="D19124850 James O'Donoghue" userId="S::d19124850@mytudublin.ie::0e1bcead-ac6d-4f00-a01d-34ebc042670e" providerId="AD" clId="Web-{9207422A-1E93-B683-E65E-262F17955BC7}" dt="2020-02-19T14:46:26.295" v="852"/>
        <pc:sldMkLst>
          <pc:docMk/>
          <pc:sldMk cId="1477034399" sldId="277"/>
        </pc:sldMkLst>
      </pc:sldChg>
    </pc:docChg>
  </pc:docChgLst>
  <pc:docChgLst>
    <pc:chgData name="D19124838 Stephen McCarthy" userId="S::d19124838@mytudublin.ie::de155a18-c5ba-458e-a69c-e489d32f05cf" providerId="AD" clId="Web-{D53AA983-B7FF-FB1F-EBDE-29B87F22FB31}"/>
    <pc:docChg chg="modSld">
      <pc:chgData name="D19124838 Stephen McCarthy" userId="S::d19124838@mytudublin.ie::de155a18-c5ba-458e-a69c-e489d32f05cf" providerId="AD" clId="Web-{D53AA983-B7FF-FB1F-EBDE-29B87F22FB31}" dt="2020-02-18T23:19:17.974" v="253" actId="20577"/>
      <pc:docMkLst>
        <pc:docMk/>
      </pc:docMkLst>
      <pc:sldChg chg="modSp">
        <pc:chgData name="D19124838 Stephen McCarthy" userId="S::d19124838@mytudublin.ie::de155a18-c5ba-458e-a69c-e489d32f05cf" providerId="AD" clId="Web-{D53AA983-B7FF-FB1F-EBDE-29B87F22FB31}" dt="2020-02-18T23:19:17.974" v="252" actId="20577"/>
        <pc:sldMkLst>
          <pc:docMk/>
          <pc:sldMk cId="1026808866" sldId="258"/>
        </pc:sldMkLst>
        <pc:spChg chg="mod">
          <ac:chgData name="D19124838 Stephen McCarthy" userId="S::d19124838@mytudublin.ie::de155a18-c5ba-458e-a69c-e489d32f05cf" providerId="AD" clId="Web-{D53AA983-B7FF-FB1F-EBDE-29B87F22FB31}" dt="2020-02-18T23:19:17.974" v="252" actId="20577"/>
          <ac:spMkLst>
            <pc:docMk/>
            <pc:sldMk cId="1026808866" sldId="258"/>
            <ac:spMk id="3" creationId="{9411248D-6002-4E69-967A-8193F511A917}"/>
          </ac:spMkLst>
        </pc:spChg>
      </pc:sldChg>
      <pc:sldChg chg="addSp delSp modSp">
        <pc:chgData name="D19124838 Stephen McCarthy" userId="S::d19124838@mytudublin.ie::de155a18-c5ba-458e-a69c-e489d32f05cf" providerId="AD" clId="Web-{D53AA983-B7FF-FB1F-EBDE-29B87F22FB31}" dt="2020-02-18T23:15:59.061" v="247"/>
        <pc:sldMkLst>
          <pc:docMk/>
          <pc:sldMk cId="861749151" sldId="275"/>
        </pc:sldMkLst>
        <pc:spChg chg="mod">
          <ac:chgData name="D19124838 Stephen McCarthy" userId="S::d19124838@mytudublin.ie::de155a18-c5ba-458e-a69c-e489d32f05cf" providerId="AD" clId="Web-{D53AA983-B7FF-FB1F-EBDE-29B87F22FB31}" dt="2020-02-18T23:06:41.573" v="240" actId="20577"/>
          <ac:spMkLst>
            <pc:docMk/>
            <pc:sldMk cId="861749151" sldId="275"/>
            <ac:spMk id="3" creationId="{29C3EF28-EB09-41CF-85DB-8FB421EAA2E1}"/>
          </ac:spMkLst>
        </pc:spChg>
        <pc:picChg chg="add mod">
          <ac:chgData name="D19124838 Stephen McCarthy" userId="S::d19124838@mytudublin.ie::de155a18-c5ba-458e-a69c-e489d32f05cf" providerId="AD" clId="Web-{D53AA983-B7FF-FB1F-EBDE-29B87F22FB31}" dt="2020-02-18T23:07:58.542" v="246" actId="1076"/>
          <ac:picMkLst>
            <pc:docMk/>
            <pc:sldMk cId="861749151" sldId="275"/>
            <ac:picMk id="4" creationId="{3DEE287A-A3D6-4C86-BAF9-11B026BE2326}"/>
          </ac:picMkLst>
        </pc:picChg>
        <pc:picChg chg="del">
          <ac:chgData name="D19124838 Stephen McCarthy" userId="S::d19124838@mytudublin.ie::de155a18-c5ba-458e-a69c-e489d32f05cf" providerId="AD" clId="Web-{D53AA983-B7FF-FB1F-EBDE-29B87F22FB31}" dt="2020-02-18T23:15:59.061" v="247"/>
          <ac:picMkLst>
            <pc:docMk/>
            <pc:sldMk cId="861749151" sldId="275"/>
            <ac:picMk id="12" creationId="{5C0AD851-C720-4934-A194-3F58CF1847CE}"/>
          </ac:picMkLst>
        </pc:picChg>
      </pc:sldChg>
    </pc:docChg>
  </pc:docChgLst>
  <pc:docChgLst>
    <pc:chgData name="D19124776 Daniel Devine" userId="S::d19124776@mytudublin.ie::f805a3de-0cc5-4be8-9556-23828ef1ac7a" providerId="AD" clId="Web-{C7F21C64-C8A6-5C9A-CF3B-3E0108A5EF7B}"/>
    <pc:docChg chg="addSld modSld">
      <pc:chgData name="D19124776 Daniel Devine" userId="S::d19124776@mytudublin.ie::f805a3de-0cc5-4be8-9556-23828ef1ac7a" providerId="AD" clId="Web-{C7F21C64-C8A6-5C9A-CF3B-3E0108A5EF7B}" dt="2020-02-18T18:47:11.102" v="167" actId="14100"/>
      <pc:docMkLst>
        <pc:docMk/>
      </pc:docMkLst>
      <pc:sldChg chg="modSp">
        <pc:chgData name="D19124776 Daniel Devine" userId="S::d19124776@mytudublin.ie::f805a3de-0cc5-4be8-9556-23828ef1ac7a" providerId="AD" clId="Web-{C7F21C64-C8A6-5C9A-CF3B-3E0108A5EF7B}" dt="2020-02-18T18:22:06.513" v="1" actId="1076"/>
        <pc:sldMkLst>
          <pc:docMk/>
          <pc:sldMk cId="756284638" sldId="262"/>
        </pc:sldMkLst>
        <pc:picChg chg="mod">
          <ac:chgData name="D19124776 Daniel Devine" userId="S::d19124776@mytudublin.ie::f805a3de-0cc5-4be8-9556-23828ef1ac7a" providerId="AD" clId="Web-{C7F21C64-C8A6-5C9A-CF3B-3E0108A5EF7B}" dt="2020-02-18T18:22:06.513" v="1" actId="1076"/>
          <ac:picMkLst>
            <pc:docMk/>
            <pc:sldMk cId="756284638" sldId="262"/>
            <ac:picMk id="4" creationId="{8857BFFD-855E-462E-A4B0-388702793E04}"/>
          </ac:picMkLst>
        </pc:picChg>
      </pc:sldChg>
      <pc:sldChg chg="addSp delSp modSp new">
        <pc:chgData name="D19124776 Daniel Devine" userId="S::d19124776@mytudublin.ie::f805a3de-0cc5-4be8-9556-23828ef1ac7a" providerId="AD" clId="Web-{C7F21C64-C8A6-5C9A-CF3B-3E0108A5EF7B}" dt="2020-02-18T18:47:11.102" v="167" actId="14100"/>
        <pc:sldMkLst>
          <pc:docMk/>
          <pc:sldMk cId="1669669698" sldId="266"/>
        </pc:sldMkLst>
        <pc:spChg chg="mod">
          <ac:chgData name="D19124776 Daniel Devine" userId="S::d19124776@mytudublin.ie::f805a3de-0cc5-4be8-9556-23828ef1ac7a" providerId="AD" clId="Web-{C7F21C64-C8A6-5C9A-CF3B-3E0108A5EF7B}" dt="2020-02-18T18:38:23.445" v="160" actId="20577"/>
          <ac:spMkLst>
            <pc:docMk/>
            <pc:sldMk cId="1669669698" sldId="266"/>
            <ac:spMk id="2" creationId="{7D405C8F-6209-444D-B77C-F5FE9BBBCB29}"/>
          </ac:spMkLst>
        </pc:spChg>
        <pc:spChg chg="mod">
          <ac:chgData name="D19124776 Daniel Devine" userId="S::d19124776@mytudublin.ie::f805a3de-0cc5-4be8-9556-23828ef1ac7a" providerId="AD" clId="Web-{C7F21C64-C8A6-5C9A-CF3B-3E0108A5EF7B}" dt="2020-02-18T18:37:35.910" v="155" actId="20577"/>
          <ac:spMkLst>
            <pc:docMk/>
            <pc:sldMk cId="1669669698" sldId="266"/>
            <ac:spMk id="3" creationId="{29C3EF28-EB09-41CF-85DB-8FB421EAA2E1}"/>
          </ac:spMkLst>
        </pc:spChg>
        <pc:picChg chg="add del mod">
          <ac:chgData name="D19124776 Daniel Devine" userId="S::d19124776@mytudublin.ie::f805a3de-0cc5-4be8-9556-23828ef1ac7a" providerId="AD" clId="Web-{C7F21C64-C8A6-5C9A-CF3B-3E0108A5EF7B}" dt="2020-02-18T18:25:57.112" v="85"/>
          <ac:picMkLst>
            <pc:docMk/>
            <pc:sldMk cId="1669669698" sldId="266"/>
            <ac:picMk id="4" creationId="{9E6E2004-4A47-4F1D-81BC-C07B283D86E2}"/>
          </ac:picMkLst>
        </pc:picChg>
        <pc:picChg chg="add del mod">
          <ac:chgData name="D19124776 Daniel Devine" userId="S::d19124776@mytudublin.ie::f805a3de-0cc5-4be8-9556-23828ef1ac7a" providerId="AD" clId="Web-{C7F21C64-C8A6-5C9A-CF3B-3E0108A5EF7B}" dt="2020-02-18T18:25:55.940" v="84"/>
          <ac:picMkLst>
            <pc:docMk/>
            <pc:sldMk cId="1669669698" sldId="266"/>
            <ac:picMk id="6" creationId="{30B2D9E6-7A38-4A39-AE54-ECF84F9E55FC}"/>
          </ac:picMkLst>
        </pc:picChg>
        <pc:picChg chg="add mod">
          <ac:chgData name="D19124776 Daniel Devine" userId="S::d19124776@mytudublin.ie::f805a3de-0cc5-4be8-9556-23828ef1ac7a" providerId="AD" clId="Web-{C7F21C64-C8A6-5C9A-CF3B-3E0108A5EF7B}" dt="2020-02-18T18:47:11.102" v="167" actId="14100"/>
          <ac:picMkLst>
            <pc:docMk/>
            <pc:sldMk cId="1669669698" sldId="266"/>
            <ac:picMk id="8" creationId="{6C74116E-C892-4E07-8823-59AA9D3AFAF0}"/>
          </ac:picMkLst>
        </pc:picChg>
        <pc:picChg chg="add mod">
          <ac:chgData name="D19124776 Daniel Devine" userId="S::d19124776@mytudublin.ie::f805a3de-0cc5-4be8-9556-23828ef1ac7a" providerId="AD" clId="Web-{C7F21C64-C8A6-5C9A-CF3B-3E0108A5EF7B}" dt="2020-02-18T18:47:08.836" v="166" actId="14100"/>
          <ac:picMkLst>
            <pc:docMk/>
            <pc:sldMk cId="1669669698" sldId="266"/>
            <ac:picMk id="10" creationId="{BD320D65-EF49-4C34-869A-A693E15CBB3B}"/>
          </ac:picMkLst>
        </pc:picChg>
        <pc:picChg chg="add mod">
          <ac:chgData name="D19124776 Daniel Devine" userId="S::d19124776@mytudublin.ie::f805a3de-0cc5-4be8-9556-23828ef1ac7a" providerId="AD" clId="Web-{C7F21C64-C8A6-5C9A-CF3B-3E0108A5EF7B}" dt="2020-02-18T18:39:10.762" v="163" actId="1076"/>
          <ac:picMkLst>
            <pc:docMk/>
            <pc:sldMk cId="1669669698" sldId="266"/>
            <ac:picMk id="12" creationId="{5C0AD851-C720-4934-A194-3F58CF1847CE}"/>
          </ac:picMkLst>
        </pc:picChg>
      </pc:sldChg>
    </pc:docChg>
  </pc:docChgLst>
  <pc:docChgLst>
    <pc:chgData name="D19125650 Jamie Baxter" userId="S::d19125650@mytudublin.ie::b3516c8e-b31e-4f10-8c51-fc4f1eca7bc8" providerId="AD" clId="Web-{5B5571D2-C158-44C4-48C9-4374E3AB989E}"/>
    <pc:docChg chg="addSld modSld addMainMaster delMainMaster">
      <pc:chgData name="D19125650 Jamie Baxter" userId="S::d19125650@mytudublin.ie::b3516c8e-b31e-4f10-8c51-fc4f1eca7bc8" providerId="AD" clId="Web-{5B5571D2-C158-44C4-48C9-4374E3AB989E}" dt="2020-02-15T13:03:26.552" v="531" actId="20577"/>
      <pc:docMkLst>
        <pc:docMk/>
      </pc:docMkLst>
      <pc:sldChg chg="addSp delSp modSp mod setBg modClrScheme setClrOvrMap chgLayout">
        <pc:chgData name="D19125650 Jamie Baxter" userId="S::d19125650@mytudublin.ie::b3516c8e-b31e-4f10-8c51-fc4f1eca7bc8" providerId="AD" clId="Web-{5B5571D2-C158-44C4-48C9-4374E3AB989E}" dt="2020-02-15T13:03:26.552" v="531" actId="20577"/>
        <pc:sldMkLst>
          <pc:docMk/>
          <pc:sldMk cId="109857222" sldId="256"/>
        </pc:sldMkLst>
        <pc:spChg chg="mod ord">
          <ac:chgData name="D19125650 Jamie Baxter" userId="S::d19125650@mytudublin.ie::b3516c8e-b31e-4f10-8c51-fc4f1eca7bc8" providerId="AD" clId="Web-{5B5571D2-C158-44C4-48C9-4374E3AB989E}" dt="2020-02-15T13:03:26.552" v="531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D19125650 Jamie Baxter" userId="S::d19125650@mytudublin.ie::b3516c8e-b31e-4f10-8c51-fc4f1eca7bc8" providerId="AD" clId="Web-{5B5571D2-C158-44C4-48C9-4374E3AB989E}" dt="2020-02-13T22:13:16.170" v="84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19125650 Jamie Baxter" userId="S::d19125650@mytudublin.ie::b3516c8e-b31e-4f10-8c51-fc4f1eca7bc8" providerId="AD" clId="Web-{5B5571D2-C158-44C4-48C9-4374E3AB989E}" dt="2020-02-13T22:13:16.170" v="84"/>
          <ac:spMkLst>
            <pc:docMk/>
            <pc:sldMk cId="109857222" sldId="256"/>
            <ac:spMk id="5" creationId="{C1FA8F66-3B85-411D-A2A6-A50DF3026D9A}"/>
          </ac:spMkLst>
        </pc:spChg>
        <pc:spChg chg="add del">
          <ac:chgData name="D19125650 Jamie Baxter" userId="S::d19125650@mytudublin.ie::b3516c8e-b31e-4f10-8c51-fc4f1eca7bc8" providerId="AD" clId="Web-{5B5571D2-C158-44C4-48C9-4374E3AB989E}" dt="2020-02-13T22:13:16.170" v="84"/>
          <ac:spMkLst>
            <pc:docMk/>
            <pc:sldMk cId="109857222" sldId="256"/>
            <ac:spMk id="7" creationId="{4179E790-E691-4202-B7FA-62924FC8D195}"/>
          </ac:spMkLst>
        </pc:spChg>
        <pc:spChg chg="add del">
          <ac:chgData name="D19125650 Jamie Baxter" userId="S::d19125650@mytudublin.ie::b3516c8e-b31e-4f10-8c51-fc4f1eca7bc8" providerId="AD" clId="Web-{5B5571D2-C158-44C4-48C9-4374E3AB989E}" dt="2020-02-13T22:13:16.170" v="84"/>
          <ac:spMkLst>
            <pc:docMk/>
            <pc:sldMk cId="109857222" sldId="256"/>
            <ac:spMk id="13" creationId="{065EE0A0-4DA6-4AA2-A475-14DB03C55AFA}"/>
          </ac:spMkLst>
        </pc:spChg>
        <pc:picChg chg="add del">
          <ac:chgData name="D19125650 Jamie Baxter" userId="S::d19125650@mytudublin.ie::b3516c8e-b31e-4f10-8c51-fc4f1eca7bc8" providerId="AD" clId="Web-{5B5571D2-C158-44C4-48C9-4374E3AB989E}" dt="2020-02-13T22:13:16.170" v="84"/>
          <ac:picMkLst>
            <pc:docMk/>
            <pc:sldMk cId="109857222" sldId="256"/>
            <ac:picMk id="6" creationId="{838FA1E4-75B2-4BB5-AD12-8B6752073768}"/>
          </ac:picMkLst>
        </pc:picChg>
      </pc:sldChg>
      <pc:sldChg chg="addSp modSp new mod setBg">
        <pc:chgData name="D19125650 Jamie Baxter" userId="S::d19125650@mytudublin.ie::b3516c8e-b31e-4f10-8c51-fc4f1eca7bc8" providerId="AD" clId="Web-{5B5571D2-C158-44C4-48C9-4374E3AB989E}" dt="2020-02-15T13:03:03.959" v="527"/>
        <pc:sldMkLst>
          <pc:docMk/>
          <pc:sldMk cId="3618132939" sldId="257"/>
        </pc:sldMkLst>
        <pc:spChg chg="mod">
          <ac:chgData name="D19125650 Jamie Baxter" userId="S::d19125650@mytudublin.ie::b3516c8e-b31e-4f10-8c51-fc4f1eca7bc8" providerId="AD" clId="Web-{5B5571D2-C158-44C4-48C9-4374E3AB989E}" dt="2020-02-15T13:03:03.959" v="527"/>
          <ac:spMkLst>
            <pc:docMk/>
            <pc:sldMk cId="3618132939" sldId="257"/>
            <ac:spMk id="2" creationId="{CD4723B8-25E8-4D82-B6BF-25E810E9287C}"/>
          </ac:spMkLst>
        </pc:spChg>
        <pc:spChg chg="mod">
          <ac:chgData name="D19125650 Jamie Baxter" userId="S::d19125650@mytudublin.ie::b3516c8e-b31e-4f10-8c51-fc4f1eca7bc8" providerId="AD" clId="Web-{5B5571D2-C158-44C4-48C9-4374E3AB989E}" dt="2020-02-15T13:02:52.475" v="526" actId="14100"/>
          <ac:spMkLst>
            <pc:docMk/>
            <pc:sldMk cId="3618132939" sldId="257"/>
            <ac:spMk id="3" creationId="{27F5BAAD-EC38-4E36-A78C-8C42CDEA5DC0}"/>
          </ac:spMkLst>
        </pc:spChg>
        <pc:picChg chg="add mod">
          <ac:chgData name="D19125650 Jamie Baxter" userId="S::d19125650@mytudublin.ie::b3516c8e-b31e-4f10-8c51-fc4f1eca7bc8" providerId="AD" clId="Web-{5B5571D2-C158-44C4-48C9-4374E3AB989E}" dt="2020-02-15T12:53:40.017" v="277"/>
          <ac:picMkLst>
            <pc:docMk/>
            <pc:sldMk cId="3618132939" sldId="257"/>
            <ac:picMk id="4" creationId="{43D10E25-E863-4764-BD9D-AFC8FE27F6FF}"/>
          </ac:picMkLst>
        </pc:picChg>
      </pc:sldChg>
      <pc:sldChg chg="modSp new">
        <pc:chgData name="D19125650 Jamie Baxter" userId="S::d19125650@mytudublin.ie::b3516c8e-b31e-4f10-8c51-fc4f1eca7bc8" providerId="AD" clId="Web-{5B5571D2-C158-44C4-48C9-4374E3AB989E}" dt="2020-02-15T12:50:59.800" v="159" actId="20577"/>
        <pc:sldMkLst>
          <pc:docMk/>
          <pc:sldMk cId="1026808866" sldId="258"/>
        </pc:sldMkLst>
        <pc:spChg chg="mod">
          <ac:chgData name="D19125650 Jamie Baxter" userId="S::d19125650@mytudublin.ie::b3516c8e-b31e-4f10-8c51-fc4f1eca7bc8" providerId="AD" clId="Web-{5B5571D2-C158-44C4-48C9-4374E3AB989E}" dt="2020-02-15T12:50:57.285" v="158" actId="20577"/>
          <ac:spMkLst>
            <pc:docMk/>
            <pc:sldMk cId="1026808866" sldId="258"/>
            <ac:spMk id="2" creationId="{818D13D5-8ED8-4D9A-A087-BD1BD2FCA847}"/>
          </ac:spMkLst>
        </pc:spChg>
        <pc:spChg chg="mod">
          <ac:chgData name="D19125650 Jamie Baxter" userId="S::d19125650@mytudublin.ie::b3516c8e-b31e-4f10-8c51-fc4f1eca7bc8" providerId="AD" clId="Web-{5B5571D2-C158-44C4-48C9-4374E3AB989E}" dt="2020-02-15T12:50:59.800" v="159" actId="20577"/>
          <ac:spMkLst>
            <pc:docMk/>
            <pc:sldMk cId="1026808866" sldId="258"/>
            <ac:spMk id="3" creationId="{9411248D-6002-4E69-967A-8193F511A917}"/>
          </ac:spMkLst>
        </pc:spChg>
      </pc:sldChg>
      <pc:sldChg chg="modSp new">
        <pc:chgData name="D19125650 Jamie Baxter" userId="S::d19125650@mytudublin.ie::b3516c8e-b31e-4f10-8c51-fc4f1eca7bc8" providerId="AD" clId="Web-{5B5571D2-C158-44C4-48C9-4374E3AB989E}" dt="2020-02-15T13:03:10.756" v="529" actId="20577"/>
        <pc:sldMkLst>
          <pc:docMk/>
          <pc:sldMk cId="1161885266" sldId="259"/>
        </pc:sldMkLst>
        <pc:spChg chg="mod">
          <ac:chgData name="D19125650 Jamie Baxter" userId="S::d19125650@mytudublin.ie::b3516c8e-b31e-4f10-8c51-fc4f1eca7bc8" providerId="AD" clId="Web-{5B5571D2-C158-44C4-48C9-4374E3AB989E}" dt="2020-02-15T13:03:10.756" v="529" actId="20577"/>
          <ac:spMkLst>
            <pc:docMk/>
            <pc:sldMk cId="1161885266" sldId="259"/>
            <ac:spMk id="2" creationId="{3292D8A0-B315-482C-8D51-D9E06B50D9E7}"/>
          </ac:spMkLst>
        </pc:spChg>
      </pc:sldChg>
      <pc:sldMasterChg chg="del delSldLayout">
        <pc:chgData name="D19125650 Jamie Baxter" userId="S::d19125650@mytudublin.ie::b3516c8e-b31e-4f10-8c51-fc4f1eca7bc8" providerId="AD" clId="Web-{5B5571D2-C158-44C4-48C9-4374E3AB989E}" dt="2020-02-13T22:12:28.389" v="68"/>
        <pc:sldMasterMkLst>
          <pc:docMk/>
          <pc:sldMasterMk cId="2460954070" sldId="2147483660"/>
        </pc:sldMasterMkLst>
        <pc:sldLayoutChg chg="del">
          <pc:chgData name="D19125650 Jamie Baxter" userId="S::d19125650@mytudublin.ie::b3516c8e-b31e-4f10-8c51-fc4f1eca7bc8" providerId="AD" clId="Web-{5B5571D2-C158-44C4-48C9-4374E3AB989E}" dt="2020-02-13T22:12:28.389" v="68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D19125650 Jamie Baxter" userId="S::d19125650@mytudublin.ie::b3516c8e-b31e-4f10-8c51-fc4f1eca7bc8" providerId="AD" clId="Web-{5B5571D2-C158-44C4-48C9-4374E3AB989E}" dt="2020-02-13T22:12:28.389" v="68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D19125650 Jamie Baxter" userId="S::d19125650@mytudublin.ie::b3516c8e-b31e-4f10-8c51-fc4f1eca7bc8" providerId="AD" clId="Web-{5B5571D2-C158-44C4-48C9-4374E3AB989E}" dt="2020-02-13T22:12:28.389" v="68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D19125650 Jamie Baxter" userId="S::d19125650@mytudublin.ie::b3516c8e-b31e-4f10-8c51-fc4f1eca7bc8" providerId="AD" clId="Web-{5B5571D2-C158-44C4-48C9-4374E3AB989E}" dt="2020-02-13T22:12:28.389" v="68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D19125650 Jamie Baxter" userId="S::d19125650@mytudublin.ie::b3516c8e-b31e-4f10-8c51-fc4f1eca7bc8" providerId="AD" clId="Web-{5B5571D2-C158-44C4-48C9-4374E3AB989E}" dt="2020-02-13T22:12:28.389" v="68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D19125650 Jamie Baxter" userId="S::d19125650@mytudublin.ie::b3516c8e-b31e-4f10-8c51-fc4f1eca7bc8" providerId="AD" clId="Web-{5B5571D2-C158-44C4-48C9-4374E3AB989E}" dt="2020-02-13T22:12:28.389" v="68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D19125650 Jamie Baxter" userId="S::d19125650@mytudublin.ie::b3516c8e-b31e-4f10-8c51-fc4f1eca7bc8" providerId="AD" clId="Web-{5B5571D2-C158-44C4-48C9-4374E3AB989E}" dt="2020-02-13T22:12:28.389" v="68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D19125650 Jamie Baxter" userId="S::d19125650@mytudublin.ie::b3516c8e-b31e-4f10-8c51-fc4f1eca7bc8" providerId="AD" clId="Web-{5B5571D2-C158-44C4-48C9-4374E3AB989E}" dt="2020-02-13T22:12:28.389" v="68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D19125650 Jamie Baxter" userId="S::d19125650@mytudublin.ie::b3516c8e-b31e-4f10-8c51-fc4f1eca7bc8" providerId="AD" clId="Web-{5B5571D2-C158-44C4-48C9-4374E3AB989E}" dt="2020-02-13T22:12:28.389" v="68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D19125650 Jamie Baxter" userId="S::d19125650@mytudublin.ie::b3516c8e-b31e-4f10-8c51-fc4f1eca7bc8" providerId="AD" clId="Web-{5B5571D2-C158-44C4-48C9-4374E3AB989E}" dt="2020-02-13T22:12:28.389" v="68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D19125650 Jamie Baxter" userId="S::d19125650@mytudublin.ie::b3516c8e-b31e-4f10-8c51-fc4f1eca7bc8" providerId="AD" clId="Web-{5B5571D2-C158-44C4-48C9-4374E3AB989E}" dt="2020-02-13T22:12:28.389" v="6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D19125650 Jamie Baxter" userId="S::d19125650@mytudublin.ie::b3516c8e-b31e-4f10-8c51-fc4f1eca7bc8" providerId="AD" clId="Web-{5B5571D2-C158-44C4-48C9-4374E3AB989E}" dt="2020-02-13T22:12:32.404" v="69"/>
        <pc:sldMasterMkLst>
          <pc:docMk/>
          <pc:sldMasterMk cId="1568666269" sldId="2147483672"/>
        </pc:sldMasterMkLst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2047588579" sldId="2147483673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3250826886" sldId="2147483674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1051633777" sldId="2147483675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84711323" sldId="2147483676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1441214090" sldId="2147483677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3252034044" sldId="2147483678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3467253022" sldId="2147483679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3756508819" sldId="2147483680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945967093" sldId="2147483681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430753408" sldId="2147483682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1277695280" sldId="2147483683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738965066" sldId="2147483684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2360123583" sldId="2147483685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1659541895" sldId="2147483686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1944754950" sldId="2147483687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3830732760" sldId="2147483688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32.404" v="69"/>
          <pc:sldLayoutMkLst>
            <pc:docMk/>
            <pc:sldMasterMk cId="1568666269" sldId="2147483672"/>
            <pc:sldLayoutMk cId="1797098780" sldId="2147483689"/>
          </pc:sldLayoutMkLst>
        </pc:sldLayoutChg>
      </pc:sldMasterChg>
      <pc:sldMasterChg chg="add del addSldLayout delSldLayout modSldLayout">
        <pc:chgData name="D19125650 Jamie Baxter" userId="S::d19125650@mytudublin.ie::b3516c8e-b31e-4f10-8c51-fc4f1eca7bc8" providerId="AD" clId="Web-{5B5571D2-C158-44C4-48C9-4374E3AB989E}" dt="2020-02-13T22:12:42.217" v="70"/>
        <pc:sldMasterMkLst>
          <pc:docMk/>
          <pc:sldMasterMk cId="1329785833" sldId="2147483690"/>
        </pc:sldMasterMkLst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3494142012" sldId="2147483691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2580487583" sldId="2147483692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1825174981" sldId="2147483693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853780203" sldId="2147483694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1883178156" sldId="2147483695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2821621615" sldId="2147483696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4031197694" sldId="2147483697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3020718613" sldId="2147483698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1320685782" sldId="2147483699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882752859" sldId="2147483700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250350068" sldId="2147483701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834118413" sldId="2147483702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3135146169" sldId="2147483703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1497123629" sldId="2147483704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1716684469" sldId="2147483705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1581758397" sldId="2147483706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2.217" v="70"/>
          <pc:sldLayoutMkLst>
            <pc:docMk/>
            <pc:sldMasterMk cId="1329785833" sldId="2147483690"/>
            <pc:sldLayoutMk cId="2147232309" sldId="2147483707"/>
          </pc:sldLayoutMkLst>
        </pc:sldLayoutChg>
      </pc:sldMasterChg>
      <pc:sldMasterChg chg="add del addSldLayout delSldLayout modSldLayout">
        <pc:chgData name="D19125650 Jamie Baxter" userId="S::d19125650@mytudublin.ie::b3516c8e-b31e-4f10-8c51-fc4f1eca7bc8" providerId="AD" clId="Web-{5B5571D2-C158-44C4-48C9-4374E3AB989E}" dt="2020-02-13T22:12:46.889" v="71"/>
        <pc:sldMasterMkLst>
          <pc:docMk/>
          <pc:sldMasterMk cId="955023278" sldId="2147483708"/>
        </pc:sldMasterMkLst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4180121705" sldId="2147483709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3079903657" sldId="2147483710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1897136325" sldId="2147483711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1657001554" sldId="2147483712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2681418398" sldId="2147483713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3363351156" sldId="2147483714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3030982759" sldId="2147483715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3657935569" sldId="2147483716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918999380" sldId="2147483717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2513793119" sldId="2147483718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2561820697" sldId="2147483719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2642351867" sldId="2147483720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238848941" sldId="2147483721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311383241" sldId="2147483722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1617918516" sldId="2147483723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3535186648" sldId="2147483724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2:46.889" v="71"/>
          <pc:sldLayoutMkLst>
            <pc:docMk/>
            <pc:sldMasterMk cId="955023278" sldId="2147483708"/>
            <pc:sldLayoutMk cId="753465365" sldId="2147483725"/>
          </pc:sldLayoutMkLst>
        </pc:sldLayoutChg>
      </pc:sldMasterChg>
      <pc:sldMasterChg chg="add del addSldLayout delSldLayout modSldLayout">
        <pc:chgData name="D19125650 Jamie Baxter" userId="S::d19125650@mytudublin.ie::b3516c8e-b31e-4f10-8c51-fc4f1eca7bc8" providerId="AD" clId="Web-{5B5571D2-C158-44C4-48C9-4374E3AB989E}" dt="2020-02-13T22:13:02.076" v="82"/>
        <pc:sldMasterMkLst>
          <pc:docMk/>
          <pc:sldMasterMk cId="1222287642" sldId="2147483726"/>
        </pc:sldMasterMkLst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1113372536" sldId="2147483727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2125158951" sldId="2147483728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3072025509" sldId="2147483729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3958770197" sldId="2147483730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13495229" sldId="2147483731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3215464085" sldId="2147483732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519871467" sldId="2147483733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4276513729" sldId="2147483734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3140933119" sldId="2147483735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1465677612" sldId="2147483736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409955027" sldId="2147483737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1253534090" sldId="2147483738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872842377" sldId="2147483739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701988039" sldId="2147483740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985752839" sldId="2147483741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697027792" sldId="2147483742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02.076" v="82"/>
          <pc:sldLayoutMkLst>
            <pc:docMk/>
            <pc:sldMasterMk cId="1222287642" sldId="2147483726"/>
            <pc:sldLayoutMk cId="3691262994" sldId="2147483743"/>
          </pc:sldLayoutMkLst>
        </pc:sldLayoutChg>
      </pc:sldMasterChg>
      <pc:sldMasterChg chg="add del addSldLayout delSldLayout modSldLayout">
        <pc:chgData name="D19125650 Jamie Baxter" userId="S::d19125650@mytudublin.ie::b3516c8e-b31e-4f10-8c51-fc4f1eca7bc8" providerId="AD" clId="Web-{5B5571D2-C158-44C4-48C9-4374E3AB989E}" dt="2020-02-13T22:13:16.170" v="84"/>
        <pc:sldMasterMkLst>
          <pc:docMk/>
          <pc:sldMasterMk cId="4157761338" sldId="2147483744"/>
        </pc:sldMasterMkLst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1558355836" sldId="2147483745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3468752627" sldId="2147483746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1572431899" sldId="2147483747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1694262635" sldId="2147483748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434000676" sldId="2147483749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3282934732" sldId="2147483750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117453739" sldId="2147483751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671208137" sldId="2147483752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2566588018" sldId="2147483753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752584072" sldId="2147483754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1509629526" sldId="2147483755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1210509931" sldId="2147483756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3930719648" sldId="2147483757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1842302853" sldId="2147483758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2715771960" sldId="2147483759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2426365784" sldId="2147483760"/>
          </pc:sldLayoutMkLst>
        </pc:sldLayoutChg>
        <pc:sldLayoutChg chg="add del mod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4157761338" sldId="2147483744"/>
            <pc:sldLayoutMk cId="3334126764" sldId="2147483761"/>
          </pc:sldLayoutMkLst>
        </pc:sldLayoutChg>
      </pc:sldMasterChg>
      <pc:sldMasterChg chg="add del replId addSldLayout delSldLayout">
        <pc:chgData name="D19125650 Jamie Baxter" userId="S::d19125650@mytudublin.ie::b3516c8e-b31e-4f10-8c51-fc4f1eca7bc8" providerId="AD" clId="Web-{5B5571D2-C158-44C4-48C9-4374E3AB989E}" dt="2020-02-13T22:13:16.170" v="84"/>
        <pc:sldMasterMkLst>
          <pc:docMk/>
          <pc:sldMasterMk cId="657978063" sldId="2147483762"/>
        </pc:sldMasterMkLst>
        <pc:sldLayoutChg chg="add del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657978063" sldId="2147483762"/>
            <pc:sldLayoutMk cId="2440980997" sldId="2147483763"/>
          </pc:sldLayoutMkLst>
        </pc:sldLayoutChg>
        <pc:sldLayoutChg chg="add del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657978063" sldId="2147483762"/>
            <pc:sldLayoutMk cId="1776010526" sldId="2147483764"/>
          </pc:sldLayoutMkLst>
        </pc:sldLayoutChg>
        <pc:sldLayoutChg chg="add del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657978063" sldId="2147483762"/>
            <pc:sldLayoutMk cId="3383561849" sldId="2147483765"/>
          </pc:sldLayoutMkLst>
        </pc:sldLayoutChg>
        <pc:sldLayoutChg chg="add del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657978063" sldId="2147483762"/>
            <pc:sldLayoutMk cId="2223716943" sldId="2147483766"/>
          </pc:sldLayoutMkLst>
        </pc:sldLayoutChg>
        <pc:sldLayoutChg chg="add del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657978063" sldId="2147483762"/>
            <pc:sldLayoutMk cId="2305523398" sldId="2147483767"/>
          </pc:sldLayoutMkLst>
        </pc:sldLayoutChg>
        <pc:sldLayoutChg chg="add del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657978063" sldId="2147483762"/>
            <pc:sldLayoutMk cId="487686641" sldId="2147483768"/>
          </pc:sldLayoutMkLst>
        </pc:sldLayoutChg>
        <pc:sldLayoutChg chg="add del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657978063" sldId="2147483762"/>
            <pc:sldLayoutMk cId="1449705325" sldId="2147483769"/>
          </pc:sldLayoutMkLst>
        </pc:sldLayoutChg>
        <pc:sldLayoutChg chg="add del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657978063" sldId="2147483762"/>
            <pc:sldLayoutMk cId="863772045" sldId="2147483770"/>
          </pc:sldLayoutMkLst>
        </pc:sldLayoutChg>
        <pc:sldLayoutChg chg="add del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657978063" sldId="2147483762"/>
            <pc:sldLayoutMk cId="1467935009" sldId="2147483771"/>
          </pc:sldLayoutMkLst>
        </pc:sldLayoutChg>
        <pc:sldLayoutChg chg="add del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657978063" sldId="2147483762"/>
            <pc:sldLayoutMk cId="399076234" sldId="2147483772"/>
          </pc:sldLayoutMkLst>
        </pc:sldLayoutChg>
        <pc:sldLayoutChg chg="add del replId">
          <pc:chgData name="D19125650 Jamie Baxter" userId="S::d19125650@mytudublin.ie::b3516c8e-b31e-4f10-8c51-fc4f1eca7bc8" providerId="AD" clId="Web-{5B5571D2-C158-44C4-48C9-4374E3AB989E}" dt="2020-02-13T22:13:16.170" v="84"/>
          <pc:sldLayoutMkLst>
            <pc:docMk/>
            <pc:sldMasterMk cId="657978063" sldId="2147483762"/>
            <pc:sldLayoutMk cId="3285447355" sldId="2147483773"/>
          </pc:sldLayoutMkLst>
        </pc:sldLayoutChg>
      </pc:sldMasterChg>
    </pc:docChg>
  </pc:docChgLst>
  <pc:docChgLst>
    <pc:chgData name="D19124776 Daniel Devine" userId="S::d19124776@mytudublin.ie::f805a3de-0cc5-4be8-9556-23828ef1ac7a" providerId="AD" clId="Web-{3743E6F5-B2F6-F216-0F49-84BD6C59504E}"/>
    <pc:docChg chg="modSld">
      <pc:chgData name="D19124776 Daniel Devine" userId="S::d19124776@mytudublin.ie::f805a3de-0cc5-4be8-9556-23828ef1ac7a" providerId="AD" clId="Web-{3743E6F5-B2F6-F216-0F49-84BD6C59504E}" dt="2020-02-22T07:37:34.288" v="11" actId="20577"/>
      <pc:docMkLst>
        <pc:docMk/>
      </pc:docMkLst>
      <pc:sldChg chg="modSp">
        <pc:chgData name="D19124776 Daniel Devine" userId="S::d19124776@mytudublin.ie::f805a3de-0cc5-4be8-9556-23828ef1ac7a" providerId="AD" clId="Web-{3743E6F5-B2F6-F216-0F49-84BD6C59504E}" dt="2020-02-22T07:37:34.288" v="10" actId="20577"/>
        <pc:sldMkLst>
          <pc:docMk/>
          <pc:sldMk cId="256513831" sldId="267"/>
        </pc:sldMkLst>
        <pc:spChg chg="mod">
          <ac:chgData name="D19124776 Daniel Devine" userId="S::d19124776@mytudublin.ie::f805a3de-0cc5-4be8-9556-23828ef1ac7a" providerId="AD" clId="Web-{3743E6F5-B2F6-F216-0F49-84BD6C59504E}" dt="2020-02-22T07:37:34.288" v="10" actId="20577"/>
          <ac:spMkLst>
            <pc:docMk/>
            <pc:sldMk cId="256513831" sldId="267"/>
            <ac:spMk id="3" creationId="{28B438FC-B9ED-422D-8409-DC80144A13AC}"/>
          </ac:spMkLst>
        </pc:spChg>
      </pc:sldChg>
    </pc:docChg>
  </pc:docChgLst>
  <pc:docChgLst>
    <pc:chgData name="D19125650 Jamie Baxter" userId="S::d19125650@mytudublin.ie::b3516c8e-b31e-4f10-8c51-fc4f1eca7bc8" providerId="AD" clId="Web-{1CDDCB75-2DAB-7E21-B29E-E0CE9F12B5B8}"/>
    <pc:docChg chg="addSld modSld sldOrd addMainMaster delMainMaster">
      <pc:chgData name="D19125650 Jamie Baxter" userId="S::d19125650@mytudublin.ie::b3516c8e-b31e-4f10-8c51-fc4f1eca7bc8" providerId="AD" clId="Web-{1CDDCB75-2DAB-7E21-B29E-E0CE9F12B5B8}" dt="2020-02-18T19:04:44.536" v="735"/>
      <pc:docMkLst>
        <pc:docMk/>
      </pc:docMkLst>
      <pc:sldChg chg="addSp delSp modSp mod setBg modClrScheme setClrOvrMap chgLayout">
        <pc:chgData name="D19125650 Jamie Baxter" userId="S::d19125650@mytudublin.ie::b3516c8e-b31e-4f10-8c51-fc4f1eca7bc8" providerId="AD" clId="Web-{1CDDCB75-2DAB-7E21-B29E-E0CE9F12B5B8}" dt="2020-02-18T19:01:07.864" v="734"/>
        <pc:sldMkLst>
          <pc:docMk/>
          <pc:sldMk cId="109857222" sldId="256"/>
        </pc:sldMkLst>
        <pc:spChg chg="mod ord">
          <ac:chgData name="D19125650 Jamie Baxter" userId="S::d19125650@mytudublin.ie::b3516c8e-b31e-4f10-8c51-fc4f1eca7bc8" providerId="AD" clId="Web-{1CDDCB75-2DAB-7E21-B29E-E0CE9F12B5B8}" dt="2020-02-18T19:01:07.864" v="734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D19125650 Jamie Baxter" userId="S::d19125650@mytudublin.ie::b3516c8e-b31e-4f10-8c51-fc4f1eca7bc8" providerId="AD" clId="Web-{1CDDCB75-2DAB-7E21-B29E-E0CE9F12B5B8}" dt="2020-02-18T19:01:07.864" v="734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1.742" v="4"/>
          <ac:spMkLst>
            <pc:docMk/>
            <pc:sldMk cId="109857222" sldId="256"/>
            <ac:spMk id="8" creationId="{9179DE42-5613-4B35-A1E6-6CCBAA13C743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1.742" v="4"/>
          <ac:spMkLst>
            <pc:docMk/>
            <pc:sldMk cId="109857222" sldId="256"/>
            <ac:spMk id="14" creationId="{52FB45E9-914E-4471-AC87-E475CD51767D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31:39.756" v="317"/>
          <ac:spMkLst>
            <pc:docMk/>
            <pc:sldMk cId="109857222" sldId="256"/>
            <ac:spMk id="15" creationId="{13FE9996-7EAC-4679-B37D-C1045F42F954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1.742" v="4"/>
          <ac:spMkLst>
            <pc:docMk/>
            <pc:sldMk cId="109857222" sldId="256"/>
            <ac:spMk id="16" creationId="{C310626D-5743-49D4-8F7D-88C4F8F05774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31:39.756" v="317"/>
          <ac:spMkLst>
            <pc:docMk/>
            <pc:sldMk cId="109857222" sldId="256"/>
            <ac:spMk id="17" creationId="{761DF1FE-5CC8-43D2-A76C-93C76EEDE1E9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1.742" v="4"/>
          <ac:spMkLst>
            <pc:docMk/>
            <pc:sldMk cId="109857222" sldId="256"/>
            <ac:spMk id="18" creationId="{3C195FC1-B568-4C72-9902-34CB35DDD7A1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1.742" v="4"/>
          <ac:spMkLst>
            <pc:docMk/>
            <pc:sldMk cId="109857222" sldId="256"/>
            <ac:spMk id="20" creationId="{EF2BDF77-362C-43F0-8CBB-A969EC2AE0C4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31:39.756" v="317"/>
          <ac:spMkLst>
            <pc:docMk/>
            <pc:sldMk cId="109857222" sldId="256"/>
            <ac:spMk id="21" creationId="{C843AFC8-D8D0-4784-B08C-6324FA88E6DD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1.742" v="4"/>
          <ac:spMkLst>
            <pc:docMk/>
            <pc:sldMk cId="109857222" sldId="256"/>
            <ac:spMk id="22" creationId="{4BE96B01-3929-432D-B8C2-ADBCB74C2EF4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31:39.756" v="317"/>
          <ac:spMkLst>
            <pc:docMk/>
            <pc:sldMk cId="109857222" sldId="256"/>
            <ac:spMk id="23" creationId="{854B1A56-8AFB-4D4F-8D98-1E832D6FFE67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1.742" v="4"/>
          <ac:spMkLst>
            <pc:docMk/>
            <pc:sldMk cId="109857222" sldId="256"/>
            <ac:spMk id="24" creationId="{2A6FCDE6-CDE2-4C51-B18E-A95CFB679714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31:39.756" v="317"/>
          <ac:spMkLst>
            <pc:docMk/>
            <pc:sldMk cId="109857222" sldId="256"/>
            <ac:spMk id="25" creationId="{F8E828FC-05B4-4BA4-92D3-3DF79D42D88E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1.742" v="4"/>
          <ac:spMkLst>
            <pc:docMk/>
            <pc:sldMk cId="109857222" sldId="256"/>
            <ac:spMk id="26" creationId="{9D2E8756-2465-473A-BA2A-2DB1D6224745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9:01:07.864" v="734"/>
          <ac:spMkLst>
            <pc:docMk/>
            <pc:sldMk cId="109857222" sldId="256"/>
            <ac:spMk id="27" creationId="{8C6E698C-8155-4B8B-BDC9-B7299772B509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9:01:07.864" v="734"/>
          <ac:spMkLst>
            <pc:docMk/>
            <pc:sldMk cId="109857222" sldId="256"/>
            <ac:spMk id="29" creationId="{8A549DE7-671D-4575-AF43-858FD99981CF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9:01:07.864" v="734"/>
          <ac:spMkLst>
            <pc:docMk/>
            <pc:sldMk cId="109857222" sldId="256"/>
            <ac:spMk id="30" creationId="{C22D9B36-9BE7-472B-8808-7E0D6810738F}"/>
          </ac:spMkLst>
        </pc:spChg>
        <pc:cxnChg chg="add del">
          <ac:chgData name="D19125650 Jamie Baxter" userId="S::d19125650@mytudublin.ie::b3516c8e-b31e-4f10-8c51-fc4f1eca7bc8" providerId="AD" clId="Web-{1CDDCB75-2DAB-7E21-B29E-E0CE9F12B5B8}" dt="2020-02-18T18:20:51.742" v="4"/>
          <ac:cxnSpMkLst>
            <pc:docMk/>
            <pc:sldMk cId="109857222" sldId="256"/>
            <ac:cxnSpMk id="10" creationId="{EB898B32-3891-4C3A-8F58-C5969D2E9033}"/>
          </ac:cxnSpMkLst>
        </pc:cxnChg>
        <pc:cxnChg chg="add del">
          <ac:chgData name="D19125650 Jamie Baxter" userId="S::d19125650@mytudublin.ie::b3516c8e-b31e-4f10-8c51-fc4f1eca7bc8" providerId="AD" clId="Web-{1CDDCB75-2DAB-7E21-B29E-E0CE9F12B5B8}" dt="2020-02-18T18:20:51.742" v="4"/>
          <ac:cxnSpMkLst>
            <pc:docMk/>
            <pc:sldMk cId="109857222" sldId="256"/>
            <ac:cxnSpMk id="12" creationId="{4AE4806D-B8F9-4679-A68A-9BD21C01A301}"/>
          </ac:cxnSpMkLst>
        </pc:cxnChg>
        <pc:cxnChg chg="add">
          <ac:chgData name="D19125650 Jamie Baxter" userId="S::d19125650@mytudublin.ie::b3516c8e-b31e-4f10-8c51-fc4f1eca7bc8" providerId="AD" clId="Web-{1CDDCB75-2DAB-7E21-B29E-E0CE9F12B5B8}" dt="2020-02-18T18:31:39.756" v="317"/>
          <ac:cxnSpMkLst>
            <pc:docMk/>
            <pc:sldMk cId="109857222" sldId="256"/>
            <ac:cxnSpMk id="19" creationId="{E161BEBD-A23C-409E-ABC7-73F9EDC02F20}"/>
          </ac:cxnSpMkLst>
        </pc:cxnChg>
        <pc:cxnChg chg="add">
          <ac:chgData name="D19125650 Jamie Baxter" userId="S::d19125650@mytudublin.ie::b3516c8e-b31e-4f10-8c51-fc4f1eca7bc8" providerId="AD" clId="Web-{1CDDCB75-2DAB-7E21-B29E-E0CE9F12B5B8}" dt="2020-02-18T19:01:07.864" v="734"/>
          <ac:cxnSpMkLst>
            <pc:docMk/>
            <pc:sldMk cId="109857222" sldId="256"/>
            <ac:cxnSpMk id="28" creationId="{09525C9A-1972-4836-BA7A-706C946EF4DA}"/>
          </ac:cxnSpMkLst>
        </pc:cxnChg>
      </pc:sldChg>
      <pc:sldChg chg="addSp delSp modSp mod setBg modClrScheme chgLayout">
        <pc:chgData name="D19125650 Jamie Baxter" userId="S::d19125650@mytudublin.ie::b3516c8e-b31e-4f10-8c51-fc4f1eca7bc8" providerId="AD" clId="Web-{1CDDCB75-2DAB-7E21-B29E-E0CE9F12B5B8}" dt="2020-02-18T18:22:01.960" v="9"/>
        <pc:sldMkLst>
          <pc:docMk/>
          <pc:sldMk cId="3618132939" sldId="257"/>
        </pc:sldMkLst>
        <pc:spChg chg="mod ord">
          <ac:chgData name="D19125650 Jamie Baxter" userId="S::d19125650@mytudublin.ie::b3516c8e-b31e-4f10-8c51-fc4f1eca7bc8" providerId="AD" clId="Web-{1CDDCB75-2DAB-7E21-B29E-E0CE9F12B5B8}" dt="2020-02-18T18:22:01.960" v="9"/>
          <ac:spMkLst>
            <pc:docMk/>
            <pc:sldMk cId="3618132939" sldId="257"/>
            <ac:spMk id="2" creationId="{CD4723B8-25E8-4D82-B6BF-25E810E9287C}"/>
          </ac:spMkLst>
        </pc:spChg>
        <pc:spChg chg="mod ord">
          <ac:chgData name="D19125650 Jamie Baxter" userId="S::d19125650@mytudublin.ie::b3516c8e-b31e-4f10-8c51-fc4f1eca7bc8" providerId="AD" clId="Web-{1CDDCB75-2DAB-7E21-B29E-E0CE9F12B5B8}" dt="2020-02-18T18:22:01.960" v="9"/>
          <ac:spMkLst>
            <pc:docMk/>
            <pc:sldMk cId="3618132939" sldId="257"/>
            <ac:spMk id="3" creationId="{27F5BAAD-EC38-4E36-A78C-8C42CDEA5DC0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22:01.960" v="9"/>
          <ac:spMkLst>
            <pc:docMk/>
            <pc:sldMk cId="3618132939" sldId="257"/>
            <ac:spMk id="6" creationId="{990D0034-F768-41E7-85D4-F38C4DE85770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22:01.960" v="9"/>
          <ac:spMkLst>
            <pc:docMk/>
            <pc:sldMk cId="3618132939" sldId="257"/>
            <ac:spMk id="7" creationId="{C4F7E42D-8B5A-4FC8-81CD-9E60171F7FA8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22:01.960" v="9"/>
          <ac:spMkLst>
            <pc:docMk/>
            <pc:sldMk cId="3618132939" sldId="257"/>
            <ac:spMk id="8" creationId="{8C04651D-B9F4-4935-A02D-364153FBDF54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4.367" v="5"/>
          <ac:spMkLst>
            <pc:docMk/>
            <pc:sldMk cId="3618132939" sldId="257"/>
            <ac:spMk id="9" creationId="{9F4444CE-BC8D-4D61-B303-4C05614E62AB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4.367" v="5"/>
          <ac:spMkLst>
            <pc:docMk/>
            <pc:sldMk cId="3618132939" sldId="257"/>
            <ac:spMk id="11" creationId="{62423CA5-E2E1-4789-B759-9906C1C94063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4.367" v="5"/>
          <ac:spMkLst>
            <pc:docMk/>
            <pc:sldMk cId="3618132939" sldId="257"/>
            <ac:spMk id="13" creationId="{73772B81-181F-48B7-8826-4D9686D15DF5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0:54.367" v="5"/>
          <ac:spMkLst>
            <pc:docMk/>
            <pc:sldMk cId="3618132939" sldId="257"/>
            <ac:spMk id="15" creationId="{B2205F6E-03C6-4E92-877C-E2482F6599AA}"/>
          </ac:spMkLst>
        </pc:spChg>
        <pc:picChg chg="mod">
          <ac:chgData name="D19125650 Jamie Baxter" userId="S::d19125650@mytudublin.ie::b3516c8e-b31e-4f10-8c51-fc4f1eca7bc8" providerId="AD" clId="Web-{1CDDCB75-2DAB-7E21-B29E-E0CE9F12B5B8}" dt="2020-02-18T18:22:01.960" v="9"/>
          <ac:picMkLst>
            <pc:docMk/>
            <pc:sldMk cId="3618132939" sldId="257"/>
            <ac:picMk id="4" creationId="{43D10E25-E863-4764-BD9D-AFC8FE27F6FF}"/>
          </ac:picMkLst>
        </pc:picChg>
      </pc:sldChg>
      <pc:sldChg chg="modSp mod ord modClrScheme chgLayout">
        <pc:chgData name="D19125650 Jamie Baxter" userId="S::d19125650@mytudublin.ie::b3516c8e-b31e-4f10-8c51-fc4f1eca7bc8" providerId="AD" clId="Web-{1CDDCB75-2DAB-7E21-B29E-E0CE9F12B5B8}" dt="2020-02-18T19:04:44.536" v="735"/>
        <pc:sldMkLst>
          <pc:docMk/>
          <pc:sldMk cId="1026808866" sldId="258"/>
        </pc:sldMkLst>
        <pc:spChg chg="mod ord">
          <ac:chgData name="D19125650 Jamie Baxter" userId="S::d19125650@mytudublin.ie::b3516c8e-b31e-4f10-8c51-fc4f1eca7bc8" providerId="AD" clId="Web-{1CDDCB75-2DAB-7E21-B29E-E0CE9F12B5B8}" dt="2020-02-18T18:21:20.132" v="7"/>
          <ac:spMkLst>
            <pc:docMk/>
            <pc:sldMk cId="1026808866" sldId="258"/>
            <ac:spMk id="2" creationId="{818D13D5-8ED8-4D9A-A087-BD1BD2FCA847}"/>
          </ac:spMkLst>
        </pc:spChg>
        <pc:spChg chg="mod ord">
          <ac:chgData name="D19125650 Jamie Baxter" userId="S::d19125650@mytudublin.ie::b3516c8e-b31e-4f10-8c51-fc4f1eca7bc8" providerId="AD" clId="Web-{1CDDCB75-2DAB-7E21-B29E-E0CE9F12B5B8}" dt="2020-02-18T18:39:55.333" v="442" actId="1076"/>
          <ac:spMkLst>
            <pc:docMk/>
            <pc:sldMk cId="1026808866" sldId="258"/>
            <ac:spMk id="3" creationId="{9411248D-6002-4E69-967A-8193F511A917}"/>
          </ac:spMkLst>
        </pc:spChg>
      </pc:sldChg>
      <pc:sldChg chg="addSp delSp modSp mod setBg modClrScheme chgLayout">
        <pc:chgData name="D19125650 Jamie Baxter" userId="S::d19125650@mytudublin.ie::b3516c8e-b31e-4f10-8c51-fc4f1eca7bc8" providerId="AD" clId="Web-{1CDDCB75-2DAB-7E21-B29E-E0CE9F12B5B8}" dt="2020-02-18T18:53:52.975" v="719" actId="20577"/>
        <pc:sldMkLst>
          <pc:docMk/>
          <pc:sldMk cId="1161885266" sldId="259"/>
        </pc:sldMkLst>
        <pc:spChg chg="mod ord">
          <ac:chgData name="D19125650 Jamie Baxter" userId="S::d19125650@mytudublin.ie::b3516c8e-b31e-4f10-8c51-fc4f1eca7bc8" providerId="AD" clId="Web-{1CDDCB75-2DAB-7E21-B29E-E0CE9F12B5B8}" dt="2020-02-18T18:23:58.616" v="24" actId="20577"/>
          <ac:spMkLst>
            <pc:docMk/>
            <pc:sldMk cId="1161885266" sldId="259"/>
            <ac:spMk id="2" creationId="{3292D8A0-B315-482C-8D51-D9E06B50D9E7}"/>
          </ac:spMkLst>
        </pc:spChg>
        <pc:spChg chg="mod ord">
          <ac:chgData name="D19125650 Jamie Baxter" userId="S::d19125650@mytudublin.ie::b3516c8e-b31e-4f10-8c51-fc4f1eca7bc8" providerId="AD" clId="Web-{1CDDCB75-2DAB-7E21-B29E-E0CE9F12B5B8}" dt="2020-02-18T18:53:52.975" v="719" actId="20577"/>
          <ac:spMkLst>
            <pc:docMk/>
            <pc:sldMk cId="1161885266" sldId="259"/>
            <ac:spMk id="3" creationId="{C2C22705-0628-4687-9993-C4361A16C366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2:19.492" v="11"/>
          <ac:spMkLst>
            <pc:docMk/>
            <pc:sldMk cId="1161885266" sldId="259"/>
            <ac:spMk id="6" creationId="{44CC594A-A820-450F-B363-C19201FCFEC6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2:19.492" v="11"/>
          <ac:spMkLst>
            <pc:docMk/>
            <pc:sldMk cId="1161885266" sldId="259"/>
            <ac:spMk id="7" creationId="{59FAB3DA-E9ED-4574-ABCC-378BC0FF1BBC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2:19.492" v="11"/>
          <ac:spMkLst>
            <pc:docMk/>
            <pc:sldMk cId="1161885266" sldId="259"/>
            <ac:spMk id="8" creationId="{53B8D6B0-55D6-48DC-86D8-FD95D5F118AB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1:01.523" v="6"/>
          <ac:spMkLst>
            <pc:docMk/>
            <pc:sldMk cId="1161885266" sldId="259"/>
            <ac:spMk id="9" creationId="{9F4444CE-BC8D-4D61-B303-4C05614E62AB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22:19.492" v="12"/>
          <ac:spMkLst>
            <pc:docMk/>
            <pc:sldMk cId="1161885266" sldId="259"/>
            <ac:spMk id="10" creationId="{284B70D5-875B-433D-BDBD-1522A85D6C1D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1:01.523" v="6"/>
          <ac:spMkLst>
            <pc:docMk/>
            <pc:sldMk cId="1161885266" sldId="259"/>
            <ac:spMk id="11" creationId="{62423CA5-E2E1-4789-B759-9906C1C94063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1:01.523" v="6"/>
          <ac:spMkLst>
            <pc:docMk/>
            <pc:sldMk cId="1161885266" sldId="259"/>
            <ac:spMk id="13" creationId="{73772B81-181F-48B7-8826-4D9686D15DF5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22:19.492" v="12"/>
          <ac:spMkLst>
            <pc:docMk/>
            <pc:sldMk cId="1161885266" sldId="259"/>
            <ac:spMk id="14" creationId="{1E299956-A9E7-4FC1-A0B1-D590CA9730E8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21:01.523" v="6"/>
          <ac:spMkLst>
            <pc:docMk/>
            <pc:sldMk cId="1161885266" sldId="259"/>
            <ac:spMk id="15" creationId="{B2205F6E-03C6-4E92-877C-E2482F6599AA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22:19.492" v="12"/>
          <ac:spMkLst>
            <pc:docMk/>
            <pc:sldMk cId="1161885266" sldId="259"/>
            <ac:spMk id="16" creationId="{17FC539C-B783-4B03-9F9E-D13430F3F64F}"/>
          </ac:spMkLst>
        </pc:spChg>
        <pc:picChg chg="mod">
          <ac:chgData name="D19125650 Jamie Baxter" userId="S::d19125650@mytudublin.ie::b3516c8e-b31e-4f10-8c51-fc4f1eca7bc8" providerId="AD" clId="Web-{1CDDCB75-2DAB-7E21-B29E-E0CE9F12B5B8}" dt="2020-02-18T18:23:28.038" v="16" actId="1076"/>
          <ac:picMkLst>
            <pc:docMk/>
            <pc:sldMk cId="1161885266" sldId="259"/>
            <ac:picMk id="4" creationId="{8FC10323-9FEC-4DE4-B635-286079FA4002}"/>
          </ac:picMkLst>
        </pc:picChg>
        <pc:cxnChg chg="add">
          <ac:chgData name="D19125650 Jamie Baxter" userId="S::d19125650@mytudublin.ie::b3516c8e-b31e-4f10-8c51-fc4f1eca7bc8" providerId="AD" clId="Web-{1CDDCB75-2DAB-7E21-B29E-E0CE9F12B5B8}" dt="2020-02-18T18:22:19.492" v="12"/>
          <ac:cxnSpMkLst>
            <pc:docMk/>
            <pc:sldMk cId="1161885266" sldId="259"/>
            <ac:cxnSpMk id="12" creationId="{C947DF4A-614C-4B4C-8B80-E5B9D8E8CFED}"/>
          </ac:cxnSpMkLst>
        </pc:cxnChg>
      </pc:sldChg>
      <pc:sldChg chg="modSp mod modClrScheme chgLayout">
        <pc:chgData name="D19125650 Jamie Baxter" userId="S::d19125650@mytudublin.ie::b3516c8e-b31e-4f10-8c51-fc4f1eca7bc8" providerId="AD" clId="Web-{1CDDCB75-2DAB-7E21-B29E-E0CE9F12B5B8}" dt="2020-02-18T18:21:20.132" v="7"/>
        <pc:sldMkLst>
          <pc:docMk/>
          <pc:sldMk cId="1261032262" sldId="260"/>
        </pc:sldMkLst>
        <pc:spChg chg="mod ord">
          <ac:chgData name="D19125650 Jamie Baxter" userId="S::d19125650@mytudublin.ie::b3516c8e-b31e-4f10-8c51-fc4f1eca7bc8" providerId="AD" clId="Web-{1CDDCB75-2DAB-7E21-B29E-E0CE9F12B5B8}" dt="2020-02-18T18:21:20.132" v="7"/>
          <ac:spMkLst>
            <pc:docMk/>
            <pc:sldMk cId="1261032262" sldId="260"/>
            <ac:spMk id="2" creationId="{D1EB83BE-51A8-4B52-98A5-129F1D5D23CC}"/>
          </ac:spMkLst>
        </pc:spChg>
        <pc:graphicFrameChg chg="mod ord">
          <ac:chgData name="D19125650 Jamie Baxter" userId="S::d19125650@mytudublin.ie::b3516c8e-b31e-4f10-8c51-fc4f1eca7bc8" providerId="AD" clId="Web-{1CDDCB75-2DAB-7E21-B29E-E0CE9F12B5B8}" dt="2020-02-18T18:21:20.132" v="7"/>
          <ac:graphicFrameMkLst>
            <pc:docMk/>
            <pc:sldMk cId="1261032262" sldId="260"/>
            <ac:graphicFrameMk id="4" creationId="{835A3B5A-FACB-4412-84FA-E563512EF5F4}"/>
          </ac:graphicFrameMkLst>
        </pc:graphicFrameChg>
      </pc:sldChg>
      <pc:sldChg chg="modSp mod modClrScheme chgLayout">
        <pc:chgData name="D19125650 Jamie Baxter" userId="S::d19125650@mytudublin.ie::b3516c8e-b31e-4f10-8c51-fc4f1eca7bc8" providerId="AD" clId="Web-{1CDDCB75-2DAB-7E21-B29E-E0CE9F12B5B8}" dt="2020-02-18T18:21:20.132" v="7"/>
        <pc:sldMkLst>
          <pc:docMk/>
          <pc:sldMk cId="2868185979" sldId="261"/>
        </pc:sldMkLst>
        <pc:spChg chg="mod ord">
          <ac:chgData name="D19125650 Jamie Baxter" userId="S::d19125650@mytudublin.ie::b3516c8e-b31e-4f10-8c51-fc4f1eca7bc8" providerId="AD" clId="Web-{1CDDCB75-2DAB-7E21-B29E-E0CE9F12B5B8}" dt="2020-02-18T18:21:20.132" v="7"/>
          <ac:spMkLst>
            <pc:docMk/>
            <pc:sldMk cId="2868185979" sldId="261"/>
            <ac:spMk id="2" creationId="{5FC27307-338C-491A-9571-5E72CD16AD61}"/>
          </ac:spMkLst>
        </pc:spChg>
        <pc:spChg chg="mod ord">
          <ac:chgData name="D19125650 Jamie Baxter" userId="S::d19125650@mytudublin.ie::b3516c8e-b31e-4f10-8c51-fc4f1eca7bc8" providerId="AD" clId="Web-{1CDDCB75-2DAB-7E21-B29E-E0CE9F12B5B8}" dt="2020-02-18T18:21:20.132" v="7"/>
          <ac:spMkLst>
            <pc:docMk/>
            <pc:sldMk cId="2868185979" sldId="261"/>
            <ac:spMk id="3" creationId="{91168967-A755-438B-85FE-DD58EB0B6B36}"/>
          </ac:spMkLst>
        </pc:spChg>
      </pc:sldChg>
      <pc:sldChg chg="modSp mod modClrScheme chgLayout">
        <pc:chgData name="D19125650 Jamie Baxter" userId="S::d19125650@mytudublin.ie::b3516c8e-b31e-4f10-8c51-fc4f1eca7bc8" providerId="AD" clId="Web-{1CDDCB75-2DAB-7E21-B29E-E0CE9F12B5B8}" dt="2020-02-18T18:21:20.132" v="7"/>
        <pc:sldMkLst>
          <pc:docMk/>
          <pc:sldMk cId="756284638" sldId="262"/>
        </pc:sldMkLst>
        <pc:spChg chg="mod ord">
          <ac:chgData name="D19125650 Jamie Baxter" userId="S::d19125650@mytudublin.ie::b3516c8e-b31e-4f10-8c51-fc4f1eca7bc8" providerId="AD" clId="Web-{1CDDCB75-2DAB-7E21-B29E-E0CE9F12B5B8}" dt="2020-02-18T18:21:20.132" v="7"/>
          <ac:spMkLst>
            <pc:docMk/>
            <pc:sldMk cId="756284638" sldId="262"/>
            <ac:spMk id="2" creationId="{661766A4-444E-408D-940B-93CE0631821D}"/>
          </ac:spMkLst>
        </pc:spChg>
        <pc:spChg chg="mod ord">
          <ac:chgData name="D19125650 Jamie Baxter" userId="S::d19125650@mytudublin.ie::b3516c8e-b31e-4f10-8c51-fc4f1eca7bc8" providerId="AD" clId="Web-{1CDDCB75-2DAB-7E21-B29E-E0CE9F12B5B8}" dt="2020-02-18T18:21:20.132" v="7"/>
          <ac:spMkLst>
            <pc:docMk/>
            <pc:sldMk cId="756284638" sldId="262"/>
            <ac:spMk id="3" creationId="{5DDEF196-E7A8-4896-BFE5-A9CFFE339B91}"/>
          </ac:spMkLst>
        </pc:spChg>
      </pc:sldChg>
      <pc:sldChg chg="addSp delSp modSp mod modClrScheme setClrOvrMap delDesignElem chgLayout">
        <pc:chgData name="D19125650 Jamie Baxter" userId="S::d19125650@mytudublin.ie::b3516c8e-b31e-4f10-8c51-fc4f1eca7bc8" providerId="AD" clId="Web-{1CDDCB75-2DAB-7E21-B29E-E0CE9F12B5B8}" dt="2020-02-18T18:21:39.554" v="8"/>
        <pc:sldMkLst>
          <pc:docMk/>
          <pc:sldMk cId="3535800677" sldId="263"/>
        </pc:sldMkLst>
        <pc:spChg chg="mod ord">
          <ac:chgData name="D19125650 Jamie Baxter" userId="S::d19125650@mytudublin.ie::b3516c8e-b31e-4f10-8c51-fc4f1eca7bc8" providerId="AD" clId="Web-{1CDDCB75-2DAB-7E21-B29E-E0CE9F12B5B8}" dt="2020-02-18T18:21:39.554" v="8"/>
          <ac:spMkLst>
            <pc:docMk/>
            <pc:sldMk cId="3535800677" sldId="263"/>
            <ac:spMk id="2" creationId="{A42B6BC0-C6D9-4A41-9D1A-50A8474DFFA3}"/>
          </ac:spMkLst>
        </pc:spChg>
        <pc:spChg chg="mod ord">
          <ac:chgData name="D19125650 Jamie Baxter" userId="S::d19125650@mytudublin.ie::b3516c8e-b31e-4f10-8c51-fc4f1eca7bc8" providerId="AD" clId="Web-{1CDDCB75-2DAB-7E21-B29E-E0CE9F12B5B8}" dt="2020-02-18T18:21:39.554" v="8"/>
          <ac:spMkLst>
            <pc:docMk/>
            <pc:sldMk cId="3535800677" sldId="263"/>
            <ac:spMk id="3" creationId="{4E297D9C-1BA5-4414-B6C8-96F65C183505}"/>
          </ac:spMkLst>
        </pc:spChg>
        <pc:spChg chg="del">
          <ac:chgData name="D19125650 Jamie Baxter" userId="S::d19125650@mytudublin.ie::b3516c8e-b31e-4f10-8c51-fc4f1eca7bc8" providerId="AD" clId="Web-{1CDDCB75-2DAB-7E21-B29E-E0CE9F12B5B8}" dt="2020-02-18T18:19:50.945" v="0"/>
          <ac:spMkLst>
            <pc:docMk/>
            <pc:sldMk cId="3535800677" sldId="263"/>
            <ac:spMk id="6" creationId="{5F3FC718-FDE3-4EF7-921E-A5F374EAF824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21:39.554" v="8"/>
          <ac:spMkLst>
            <pc:docMk/>
            <pc:sldMk cId="3535800677" sldId="263"/>
            <ac:spMk id="7" creationId="{44CC594A-A820-450F-B363-C19201FCFEC6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21:39.554" v="8"/>
          <ac:spMkLst>
            <pc:docMk/>
            <pc:sldMk cId="3535800677" sldId="263"/>
            <ac:spMk id="8" creationId="{59FAB3DA-E9ED-4574-ABCC-378BC0FF1BBC}"/>
          </ac:spMkLst>
        </pc:spChg>
        <pc:spChg chg="add">
          <ac:chgData name="D19125650 Jamie Baxter" userId="S::d19125650@mytudublin.ie::b3516c8e-b31e-4f10-8c51-fc4f1eca7bc8" providerId="AD" clId="Web-{1CDDCB75-2DAB-7E21-B29E-E0CE9F12B5B8}" dt="2020-02-18T18:21:39.554" v="8"/>
          <ac:spMkLst>
            <pc:docMk/>
            <pc:sldMk cId="3535800677" sldId="263"/>
            <ac:spMk id="10" creationId="{53B8D6B0-55D6-48DC-86D8-FD95D5F118AB}"/>
          </ac:spMkLst>
        </pc:spChg>
        <pc:spChg chg="del">
          <ac:chgData name="D19125650 Jamie Baxter" userId="S::d19125650@mytudublin.ie::b3516c8e-b31e-4f10-8c51-fc4f1eca7bc8" providerId="AD" clId="Web-{1CDDCB75-2DAB-7E21-B29E-E0CE9F12B5B8}" dt="2020-02-18T18:19:50.945" v="0"/>
          <ac:spMkLst>
            <pc:docMk/>
            <pc:sldMk cId="3535800677" sldId="263"/>
            <ac:spMk id="11" creationId="{FAA0F719-3DC8-4F08-AD8F-5A845658CB9D}"/>
          </ac:spMkLst>
        </pc:spChg>
        <pc:spChg chg="del">
          <ac:chgData name="D19125650 Jamie Baxter" userId="S::d19125650@mytudublin.ie::b3516c8e-b31e-4f10-8c51-fc4f1eca7bc8" providerId="AD" clId="Web-{1CDDCB75-2DAB-7E21-B29E-E0CE9F12B5B8}" dt="2020-02-18T18:19:50.945" v="0"/>
          <ac:spMkLst>
            <pc:docMk/>
            <pc:sldMk cId="3535800677" sldId="263"/>
            <ac:spMk id="13" creationId="{7DCB61BE-FA0F-4EFB-BE0E-268BAD8E30D6}"/>
          </ac:spMkLst>
        </pc:spChg>
        <pc:spChg chg="del">
          <ac:chgData name="D19125650 Jamie Baxter" userId="S::d19125650@mytudublin.ie::b3516c8e-b31e-4f10-8c51-fc4f1eca7bc8" providerId="AD" clId="Web-{1CDDCB75-2DAB-7E21-B29E-E0CE9F12B5B8}" dt="2020-02-18T18:19:50.945" v="0"/>
          <ac:spMkLst>
            <pc:docMk/>
            <pc:sldMk cId="3535800677" sldId="263"/>
            <ac:spMk id="15" creationId="{A4B31EAA-7423-46F7-9B90-4AB2B09C35C4}"/>
          </ac:spMkLst>
        </pc:spChg>
        <pc:picChg chg="mod">
          <ac:chgData name="D19125650 Jamie Baxter" userId="S::d19125650@mytudublin.ie::b3516c8e-b31e-4f10-8c51-fc4f1eca7bc8" providerId="AD" clId="Web-{1CDDCB75-2DAB-7E21-B29E-E0CE9F12B5B8}" dt="2020-02-18T18:21:39.554" v="8"/>
          <ac:picMkLst>
            <pc:docMk/>
            <pc:sldMk cId="3535800677" sldId="263"/>
            <ac:picMk id="4" creationId="{5906750E-4EFB-4217-87BE-34F688807296}"/>
          </ac:picMkLst>
        </pc:picChg>
      </pc:sldChg>
      <pc:sldChg chg="modSp mod modClrScheme chgLayout">
        <pc:chgData name="D19125650 Jamie Baxter" userId="S::d19125650@mytudublin.ie::b3516c8e-b31e-4f10-8c51-fc4f1eca7bc8" providerId="AD" clId="Web-{1CDDCB75-2DAB-7E21-B29E-E0CE9F12B5B8}" dt="2020-02-18T18:21:20.132" v="7"/>
        <pc:sldMkLst>
          <pc:docMk/>
          <pc:sldMk cId="1480653340" sldId="264"/>
        </pc:sldMkLst>
        <pc:spChg chg="mod ord">
          <ac:chgData name="D19125650 Jamie Baxter" userId="S::d19125650@mytudublin.ie::b3516c8e-b31e-4f10-8c51-fc4f1eca7bc8" providerId="AD" clId="Web-{1CDDCB75-2DAB-7E21-B29E-E0CE9F12B5B8}" dt="2020-02-18T18:21:20.132" v="7"/>
          <ac:spMkLst>
            <pc:docMk/>
            <pc:sldMk cId="1480653340" sldId="264"/>
            <ac:spMk id="2" creationId="{9A38068D-A370-48FE-AD69-B7C2D5FA858E}"/>
          </ac:spMkLst>
        </pc:spChg>
        <pc:spChg chg="mod ord">
          <ac:chgData name="D19125650 Jamie Baxter" userId="S::d19125650@mytudublin.ie::b3516c8e-b31e-4f10-8c51-fc4f1eca7bc8" providerId="AD" clId="Web-{1CDDCB75-2DAB-7E21-B29E-E0CE9F12B5B8}" dt="2020-02-18T18:21:20.132" v="7"/>
          <ac:spMkLst>
            <pc:docMk/>
            <pc:sldMk cId="1480653340" sldId="264"/>
            <ac:spMk id="3" creationId="{C7CAA081-347C-43EA-8E0F-EE90546380DA}"/>
          </ac:spMkLst>
        </pc:spChg>
      </pc:sldChg>
      <pc:sldChg chg="modSp mod modClrScheme chgLayout">
        <pc:chgData name="D19125650 Jamie Baxter" userId="S::d19125650@mytudublin.ie::b3516c8e-b31e-4f10-8c51-fc4f1eca7bc8" providerId="AD" clId="Web-{1CDDCB75-2DAB-7E21-B29E-E0CE9F12B5B8}" dt="2020-02-18T18:21:20.132" v="7"/>
        <pc:sldMkLst>
          <pc:docMk/>
          <pc:sldMk cId="719201417" sldId="265"/>
        </pc:sldMkLst>
        <pc:spChg chg="mod ord">
          <ac:chgData name="D19125650 Jamie Baxter" userId="S::d19125650@mytudublin.ie::b3516c8e-b31e-4f10-8c51-fc4f1eca7bc8" providerId="AD" clId="Web-{1CDDCB75-2DAB-7E21-B29E-E0CE9F12B5B8}" dt="2020-02-18T18:21:20.132" v="7"/>
          <ac:spMkLst>
            <pc:docMk/>
            <pc:sldMk cId="719201417" sldId="265"/>
            <ac:spMk id="2" creationId="{2BE202C1-09F0-40DD-9D49-F21B34C81C9E}"/>
          </ac:spMkLst>
        </pc:spChg>
        <pc:spChg chg="mod ord">
          <ac:chgData name="D19125650 Jamie Baxter" userId="S::d19125650@mytudublin.ie::b3516c8e-b31e-4f10-8c51-fc4f1eca7bc8" providerId="AD" clId="Web-{1CDDCB75-2DAB-7E21-B29E-E0CE9F12B5B8}" dt="2020-02-18T18:21:20.132" v="7"/>
          <ac:spMkLst>
            <pc:docMk/>
            <pc:sldMk cId="719201417" sldId="265"/>
            <ac:spMk id="3" creationId="{035F696B-F00F-489F-9AFB-11F7C461C09A}"/>
          </ac:spMkLst>
        </pc:spChg>
      </pc:sldChg>
      <pc:sldChg chg="modSp new">
        <pc:chgData name="D19125650 Jamie Baxter" userId="S::d19125650@mytudublin.ie::b3516c8e-b31e-4f10-8c51-fc4f1eca7bc8" providerId="AD" clId="Web-{1CDDCB75-2DAB-7E21-B29E-E0CE9F12B5B8}" dt="2020-02-18T18:35:32.334" v="430" actId="20577"/>
        <pc:sldMkLst>
          <pc:docMk/>
          <pc:sldMk cId="256513831" sldId="267"/>
        </pc:sldMkLst>
        <pc:spChg chg="mod">
          <ac:chgData name="D19125650 Jamie Baxter" userId="S::d19125650@mytudublin.ie::b3516c8e-b31e-4f10-8c51-fc4f1eca7bc8" providerId="AD" clId="Web-{1CDDCB75-2DAB-7E21-B29E-E0CE9F12B5B8}" dt="2020-02-18T18:35:32.334" v="430" actId="20577"/>
          <ac:spMkLst>
            <pc:docMk/>
            <pc:sldMk cId="256513831" sldId="267"/>
            <ac:spMk id="2" creationId="{D4DF82B9-F254-4447-B3C0-2C49EE19755C}"/>
          </ac:spMkLst>
        </pc:spChg>
      </pc:sldChg>
      <pc:sldChg chg="addSp delSp modSp add replId">
        <pc:chgData name="D19125650 Jamie Baxter" userId="S::d19125650@mytudublin.ie::b3516c8e-b31e-4f10-8c51-fc4f1eca7bc8" providerId="AD" clId="Web-{1CDDCB75-2DAB-7E21-B29E-E0CE9F12B5B8}" dt="2020-02-18T18:56:45.490" v="731" actId="1076"/>
        <pc:sldMkLst>
          <pc:docMk/>
          <pc:sldMk cId="390869702" sldId="269"/>
        </pc:sldMkLst>
        <pc:spChg chg="mod">
          <ac:chgData name="D19125650 Jamie Baxter" userId="S::d19125650@mytudublin.ie::b3516c8e-b31e-4f10-8c51-fc4f1eca7bc8" providerId="AD" clId="Web-{1CDDCB75-2DAB-7E21-B29E-E0CE9F12B5B8}" dt="2020-02-18T18:46:44.304" v="667" actId="20577"/>
          <ac:spMkLst>
            <pc:docMk/>
            <pc:sldMk cId="390869702" sldId="269"/>
            <ac:spMk id="2" creationId="{7D405C8F-6209-444D-B77C-F5FE9BBBCB29}"/>
          </ac:spMkLst>
        </pc:spChg>
        <pc:spChg chg="mod">
          <ac:chgData name="D19125650 Jamie Baxter" userId="S::d19125650@mytudublin.ie::b3516c8e-b31e-4f10-8c51-fc4f1eca7bc8" providerId="AD" clId="Web-{1CDDCB75-2DAB-7E21-B29E-E0CE9F12B5B8}" dt="2020-02-18T18:44:20.898" v="661" actId="20577"/>
          <ac:spMkLst>
            <pc:docMk/>
            <pc:sldMk cId="390869702" sldId="269"/>
            <ac:spMk id="3" creationId="{29C3EF28-EB09-41CF-85DB-8FB421EAA2E1}"/>
          </ac:spMkLst>
        </pc:spChg>
        <pc:picChg chg="add del mod">
          <ac:chgData name="D19125650 Jamie Baxter" userId="S::d19125650@mytudublin.ie::b3516c8e-b31e-4f10-8c51-fc4f1eca7bc8" providerId="AD" clId="Web-{1CDDCB75-2DAB-7E21-B29E-E0CE9F12B5B8}" dt="2020-02-18T18:52:04.412" v="704"/>
          <ac:picMkLst>
            <pc:docMk/>
            <pc:sldMk cId="390869702" sldId="269"/>
            <ac:picMk id="4" creationId="{1798218C-B903-48DD-AFF4-0337EEB88D00}"/>
          </ac:picMkLst>
        </pc:picChg>
        <pc:picChg chg="add mod">
          <ac:chgData name="D19125650 Jamie Baxter" userId="S::d19125650@mytudublin.ie::b3516c8e-b31e-4f10-8c51-fc4f1eca7bc8" providerId="AD" clId="Web-{1CDDCB75-2DAB-7E21-B29E-E0CE9F12B5B8}" dt="2020-02-18T18:55:21.959" v="724" actId="14100"/>
          <ac:picMkLst>
            <pc:docMk/>
            <pc:sldMk cId="390869702" sldId="269"/>
            <ac:picMk id="6" creationId="{C2AB7721-4F55-44A2-AFF8-00B78DC7D149}"/>
          </ac:picMkLst>
        </pc:picChg>
        <pc:picChg chg="del">
          <ac:chgData name="D19125650 Jamie Baxter" userId="S::d19125650@mytudublin.ie::b3516c8e-b31e-4f10-8c51-fc4f1eca7bc8" providerId="AD" clId="Web-{1CDDCB75-2DAB-7E21-B29E-E0CE9F12B5B8}" dt="2020-02-18T18:42:37.645" v="566"/>
          <ac:picMkLst>
            <pc:docMk/>
            <pc:sldMk cId="390869702" sldId="269"/>
            <ac:picMk id="8" creationId="{6C74116E-C892-4E07-8823-59AA9D3AFAF0}"/>
          </ac:picMkLst>
        </pc:picChg>
        <pc:picChg chg="add mod">
          <ac:chgData name="D19125650 Jamie Baxter" userId="S::d19125650@mytudublin.ie::b3516c8e-b31e-4f10-8c51-fc4f1eca7bc8" providerId="AD" clId="Web-{1CDDCB75-2DAB-7E21-B29E-E0CE9F12B5B8}" dt="2020-02-18T18:56:45.490" v="731" actId="1076"/>
          <ac:picMkLst>
            <pc:docMk/>
            <pc:sldMk cId="390869702" sldId="269"/>
            <ac:picMk id="9" creationId="{252979D9-FB79-42D9-B0ED-2AFB73D80608}"/>
          </ac:picMkLst>
        </pc:picChg>
        <pc:picChg chg="del">
          <ac:chgData name="D19125650 Jamie Baxter" userId="S::d19125650@mytudublin.ie::b3516c8e-b31e-4f10-8c51-fc4f1eca7bc8" providerId="AD" clId="Web-{1CDDCB75-2DAB-7E21-B29E-E0CE9F12B5B8}" dt="2020-02-18T18:51:16.709" v="701"/>
          <ac:picMkLst>
            <pc:docMk/>
            <pc:sldMk cId="390869702" sldId="269"/>
            <ac:picMk id="10" creationId="{BD320D65-EF49-4C34-869A-A693E15CBB3B}"/>
          </ac:picMkLst>
        </pc:picChg>
      </pc:sldChg>
      <pc:sldChg chg="addSp delSp modSp new mod setBg modClrScheme chgLayout">
        <pc:chgData name="D19125650 Jamie Baxter" userId="S::d19125650@mytudublin.ie::b3516c8e-b31e-4f10-8c51-fc4f1eca7bc8" providerId="AD" clId="Web-{1CDDCB75-2DAB-7E21-B29E-E0CE9F12B5B8}" dt="2020-02-18T18:53:57.568" v="721" actId="1076"/>
        <pc:sldMkLst>
          <pc:docMk/>
          <pc:sldMk cId="939357484" sldId="271"/>
        </pc:sldMkLst>
        <pc:spChg chg="del mod">
          <ac:chgData name="D19125650 Jamie Baxter" userId="S::d19125650@mytudublin.ie::b3516c8e-b31e-4f10-8c51-fc4f1eca7bc8" providerId="AD" clId="Web-{1CDDCB75-2DAB-7E21-B29E-E0CE9F12B5B8}" dt="2020-02-18T18:49:58.444" v="695"/>
          <ac:spMkLst>
            <pc:docMk/>
            <pc:sldMk cId="939357484" sldId="271"/>
            <ac:spMk id="2" creationId="{EC416402-BD2B-4197-8A49-902AF6FEBC55}"/>
          </ac:spMkLst>
        </pc:spChg>
        <pc:spChg chg="del">
          <ac:chgData name="D19125650 Jamie Baxter" userId="S::d19125650@mytudublin.ie::b3516c8e-b31e-4f10-8c51-fc4f1eca7bc8" providerId="AD" clId="Web-{1CDDCB75-2DAB-7E21-B29E-E0CE9F12B5B8}" dt="2020-02-18T18:48:03.538" v="688"/>
          <ac:spMkLst>
            <pc:docMk/>
            <pc:sldMk cId="939357484" sldId="271"/>
            <ac:spMk id="3" creationId="{F282FD78-E535-41D7-8EA2-B161AE416169}"/>
          </ac:spMkLst>
        </pc:spChg>
        <pc:spChg chg="add del mod">
          <ac:chgData name="D19125650 Jamie Baxter" userId="S::d19125650@mytudublin.ie::b3516c8e-b31e-4f10-8c51-fc4f1eca7bc8" providerId="AD" clId="Web-{1CDDCB75-2DAB-7E21-B29E-E0CE9F12B5B8}" dt="2020-02-18T18:49:11.397" v="691"/>
          <ac:spMkLst>
            <pc:docMk/>
            <pc:sldMk cId="939357484" sldId="271"/>
            <ac:spMk id="7" creationId="{91A1CDE5-BFEC-4BC0-8E66-AE17A9CD6F45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50:34.210" v="700"/>
          <ac:spMkLst>
            <pc:docMk/>
            <pc:sldMk cId="939357484" sldId="271"/>
            <ac:spMk id="13" creationId="{41497DE5-0939-4D1D-9350-0C5E1B209C68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50:34.210" v="700"/>
          <ac:spMkLst>
            <pc:docMk/>
            <pc:sldMk cId="939357484" sldId="271"/>
            <ac:spMk id="15" creationId="{5CCC70ED-6C63-4537-B7EB-51990D6C0A6F}"/>
          </ac:spMkLst>
        </pc:spChg>
        <pc:spChg chg="add del">
          <ac:chgData name="D19125650 Jamie Baxter" userId="S::d19125650@mytudublin.ie::b3516c8e-b31e-4f10-8c51-fc4f1eca7bc8" providerId="AD" clId="Web-{1CDDCB75-2DAB-7E21-B29E-E0CE9F12B5B8}" dt="2020-02-18T18:50:34.210" v="700"/>
          <ac:spMkLst>
            <pc:docMk/>
            <pc:sldMk cId="939357484" sldId="271"/>
            <ac:spMk id="17" creationId="{B76E24C1-2968-40DC-A36E-F6B85F0F0752}"/>
          </ac:spMkLst>
        </pc:spChg>
        <pc:picChg chg="add del mod ord">
          <ac:chgData name="D19125650 Jamie Baxter" userId="S::d19125650@mytudublin.ie::b3516c8e-b31e-4f10-8c51-fc4f1eca7bc8" providerId="AD" clId="Web-{1CDDCB75-2DAB-7E21-B29E-E0CE9F12B5B8}" dt="2020-02-18T18:48:13.725" v="690"/>
          <ac:picMkLst>
            <pc:docMk/>
            <pc:sldMk cId="939357484" sldId="271"/>
            <ac:picMk id="4" creationId="{5CFE6633-411D-4850-A200-9AC059DF62BB}"/>
          </ac:picMkLst>
        </pc:picChg>
        <pc:picChg chg="add mod ord">
          <ac:chgData name="D19125650 Jamie Baxter" userId="S::d19125650@mytudublin.ie::b3516c8e-b31e-4f10-8c51-fc4f1eca7bc8" providerId="AD" clId="Web-{1CDDCB75-2DAB-7E21-B29E-E0CE9F12B5B8}" dt="2020-02-18T18:53:57.568" v="721" actId="1076"/>
          <ac:picMkLst>
            <pc:docMk/>
            <pc:sldMk cId="939357484" sldId="271"/>
            <ac:picMk id="8" creationId="{8EA82261-A30A-4589-9568-FF8F94CB1C44}"/>
          </ac:picMkLst>
        </pc:picChg>
      </pc:sldChg>
      <pc:sldMasterChg chg="del delSldLayout">
        <pc:chgData name="D19125650 Jamie Baxter" userId="S::d19125650@mytudublin.ie::b3516c8e-b31e-4f10-8c51-fc4f1eca7bc8" providerId="AD" clId="Web-{1CDDCB75-2DAB-7E21-B29E-E0CE9F12B5B8}" dt="2020-02-18T18:19:50.945" v="0"/>
        <pc:sldMasterMkLst>
          <pc:docMk/>
          <pc:sldMasterMk cId="4157761338" sldId="2147483744"/>
        </pc:sldMasterMkLst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1558355836" sldId="2147483745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3468752627" sldId="2147483746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1572431899" sldId="2147483747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1694262635" sldId="2147483748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434000676" sldId="2147483749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3282934732" sldId="2147483750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117453739" sldId="2147483751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671208137" sldId="2147483752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2566588018" sldId="2147483753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752584072" sldId="2147483754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1509629526" sldId="2147483755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1210509931" sldId="2147483756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3930719648" sldId="2147483757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1842302853" sldId="2147483758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2715771960" sldId="2147483759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2426365784" sldId="2147483760"/>
          </pc:sldLayoutMkLst>
        </pc:sldLayoutChg>
        <pc:sldLayoutChg chg="del">
          <pc:chgData name="D19125650 Jamie Baxter" userId="S::d19125650@mytudublin.ie::b3516c8e-b31e-4f10-8c51-fc4f1eca7bc8" providerId="AD" clId="Web-{1CDDCB75-2DAB-7E21-B29E-E0CE9F12B5B8}" dt="2020-02-18T18:19:50.945" v="0"/>
          <pc:sldLayoutMkLst>
            <pc:docMk/>
            <pc:sldMasterMk cId="4157761338" sldId="2147483744"/>
            <pc:sldLayoutMk cId="3334126764" sldId="2147483761"/>
          </pc:sldLayoutMkLst>
        </pc:sldLayoutChg>
      </pc:sldMasterChg>
      <pc:sldMasterChg chg="add del addSldLayout delSldLayout modSldLayout">
        <pc:chgData name="D19125650 Jamie Baxter" userId="S::d19125650@mytudublin.ie::b3516c8e-b31e-4f10-8c51-fc4f1eca7bc8" providerId="AD" clId="Web-{1CDDCB75-2DAB-7E21-B29E-E0CE9F12B5B8}" dt="2020-02-18T18:21:20.132" v="7"/>
        <pc:sldMasterMkLst>
          <pc:docMk/>
          <pc:sldMasterMk cId="2120680255" sldId="2147483762"/>
        </pc:sldMasterMkLst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4046596350" sldId="2147483763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1387937566" sldId="2147483764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219027872" sldId="2147483765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2879100701" sldId="2147483766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2809060492" sldId="2147483767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3446055658" sldId="2147483768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2990994363" sldId="2147483769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1074015623" sldId="2147483770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3528874240" sldId="2147483771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3948058548" sldId="2147483772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108421650" sldId="2147483773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1639560622" sldId="2147483774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199528542" sldId="2147483775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217301604" sldId="2147483776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269802826" sldId="2147483777"/>
          </pc:sldLayoutMkLst>
        </pc:sldLayoutChg>
        <pc:sldLayoutChg chg="add del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2120680255" sldId="2147483762"/>
            <pc:sldLayoutMk cId="3088216267" sldId="2147483778"/>
          </pc:sldLayoutMkLst>
        </pc:sldLayoutChg>
      </pc:sldMasterChg>
      <pc:sldMasterChg chg="add addSldLayout modSldLayout">
        <pc:chgData name="D19125650 Jamie Baxter" userId="S::d19125650@mytudublin.ie::b3516c8e-b31e-4f10-8c51-fc4f1eca7bc8" providerId="AD" clId="Web-{1CDDCB75-2DAB-7E21-B29E-E0CE9F12B5B8}" dt="2020-02-18T18:21:20.132" v="7"/>
        <pc:sldMasterMkLst>
          <pc:docMk/>
          <pc:sldMasterMk cId="3539535142" sldId="2147483779"/>
        </pc:sldMasterMkLst>
        <pc:sldLayoutChg chg="add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3539535142" sldId="2147483779"/>
            <pc:sldLayoutMk cId="1357185413" sldId="2147483780"/>
          </pc:sldLayoutMkLst>
        </pc:sldLayoutChg>
        <pc:sldLayoutChg chg="add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3539535142" sldId="2147483779"/>
            <pc:sldLayoutMk cId="1172762749" sldId="2147483781"/>
          </pc:sldLayoutMkLst>
        </pc:sldLayoutChg>
        <pc:sldLayoutChg chg="add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3539535142" sldId="2147483779"/>
            <pc:sldLayoutMk cId="484174323" sldId="2147483782"/>
          </pc:sldLayoutMkLst>
        </pc:sldLayoutChg>
        <pc:sldLayoutChg chg="add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3539535142" sldId="2147483779"/>
            <pc:sldLayoutMk cId="3644204870" sldId="2147483783"/>
          </pc:sldLayoutMkLst>
        </pc:sldLayoutChg>
        <pc:sldLayoutChg chg="add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3539535142" sldId="2147483779"/>
            <pc:sldLayoutMk cId="2744067086" sldId="2147483784"/>
          </pc:sldLayoutMkLst>
        </pc:sldLayoutChg>
        <pc:sldLayoutChg chg="add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3539535142" sldId="2147483779"/>
            <pc:sldLayoutMk cId="2683370212" sldId="2147483785"/>
          </pc:sldLayoutMkLst>
        </pc:sldLayoutChg>
        <pc:sldLayoutChg chg="add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3539535142" sldId="2147483779"/>
            <pc:sldLayoutMk cId="3186846297" sldId="2147483786"/>
          </pc:sldLayoutMkLst>
        </pc:sldLayoutChg>
        <pc:sldLayoutChg chg="add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3539535142" sldId="2147483779"/>
            <pc:sldLayoutMk cId="1581232951" sldId="2147483787"/>
          </pc:sldLayoutMkLst>
        </pc:sldLayoutChg>
        <pc:sldLayoutChg chg="add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3539535142" sldId="2147483779"/>
            <pc:sldLayoutMk cId="618153482" sldId="2147483788"/>
          </pc:sldLayoutMkLst>
        </pc:sldLayoutChg>
        <pc:sldLayoutChg chg="add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3539535142" sldId="2147483779"/>
            <pc:sldLayoutMk cId="734053327" sldId="2147483789"/>
          </pc:sldLayoutMkLst>
        </pc:sldLayoutChg>
        <pc:sldLayoutChg chg="add mod replId">
          <pc:chgData name="D19125650 Jamie Baxter" userId="S::d19125650@mytudublin.ie::b3516c8e-b31e-4f10-8c51-fc4f1eca7bc8" providerId="AD" clId="Web-{1CDDCB75-2DAB-7E21-B29E-E0CE9F12B5B8}" dt="2020-02-18T18:21:20.132" v="7"/>
          <pc:sldLayoutMkLst>
            <pc:docMk/>
            <pc:sldMasterMk cId="3539535142" sldId="2147483779"/>
            <pc:sldLayoutMk cId="3437066522" sldId="2147483790"/>
          </pc:sldLayoutMkLst>
        </pc:sldLayoutChg>
      </pc:sldMasterChg>
    </pc:docChg>
  </pc:docChgLst>
  <pc:docChgLst>
    <pc:chgData name="D19125650 Jamie Baxter" userId="S::d19125650@mytudublin.ie::b3516c8e-b31e-4f10-8c51-fc4f1eca7bc8" providerId="AD" clId="Web-{ABD3AA75-4CBE-3CB5-F938-2B1BBAA2CB8C}"/>
    <pc:docChg chg="modSld">
      <pc:chgData name="D19125650 Jamie Baxter" userId="S::d19125650@mytudublin.ie::b3516c8e-b31e-4f10-8c51-fc4f1eca7bc8" providerId="AD" clId="Web-{ABD3AA75-4CBE-3CB5-F938-2B1BBAA2CB8C}" dt="2020-02-19T17:21:02.831" v="47" actId="20577"/>
      <pc:docMkLst>
        <pc:docMk/>
      </pc:docMkLst>
      <pc:sldChg chg="modSp">
        <pc:chgData name="D19125650 Jamie Baxter" userId="S::d19125650@mytudublin.ie::b3516c8e-b31e-4f10-8c51-fc4f1eca7bc8" providerId="AD" clId="Web-{ABD3AA75-4CBE-3CB5-F938-2B1BBAA2CB8C}" dt="2020-02-19T17:21:02.831" v="46" actId="20577"/>
        <pc:sldMkLst>
          <pc:docMk/>
          <pc:sldMk cId="390869702" sldId="269"/>
        </pc:sldMkLst>
        <pc:spChg chg="mod">
          <ac:chgData name="D19125650 Jamie Baxter" userId="S::d19125650@mytudublin.ie::b3516c8e-b31e-4f10-8c51-fc4f1eca7bc8" providerId="AD" clId="Web-{ABD3AA75-4CBE-3CB5-F938-2B1BBAA2CB8C}" dt="2020-02-19T17:13:47.258" v="6" actId="20577"/>
          <ac:spMkLst>
            <pc:docMk/>
            <pc:sldMk cId="390869702" sldId="269"/>
            <ac:spMk id="2" creationId="{7D405C8F-6209-444D-B77C-F5FE9BBBCB29}"/>
          </ac:spMkLst>
        </pc:spChg>
        <pc:spChg chg="mod">
          <ac:chgData name="D19125650 Jamie Baxter" userId="S::d19125650@mytudublin.ie::b3516c8e-b31e-4f10-8c51-fc4f1eca7bc8" providerId="AD" clId="Web-{ABD3AA75-4CBE-3CB5-F938-2B1BBAA2CB8C}" dt="2020-02-19T17:21:02.831" v="46" actId="20577"/>
          <ac:spMkLst>
            <pc:docMk/>
            <pc:sldMk cId="390869702" sldId="269"/>
            <ac:spMk id="3" creationId="{29C3EF28-EB09-41CF-85DB-8FB421EAA2E1}"/>
          </ac:spMkLst>
        </pc:spChg>
        <pc:picChg chg="mod">
          <ac:chgData name="D19125650 Jamie Baxter" userId="S::d19125650@mytudublin.ie::b3516c8e-b31e-4f10-8c51-fc4f1eca7bc8" providerId="AD" clId="Web-{ABD3AA75-4CBE-3CB5-F938-2B1BBAA2CB8C}" dt="2020-02-19T17:13:58.773" v="8" actId="1076"/>
          <ac:picMkLst>
            <pc:docMk/>
            <pc:sldMk cId="390869702" sldId="269"/>
            <ac:picMk id="6" creationId="{C2AB7721-4F55-44A2-AFF8-00B78DC7D149}"/>
          </ac:picMkLst>
        </pc:picChg>
      </pc:sldChg>
      <pc:sldChg chg="addSp delSp modSp mod setBg">
        <pc:chgData name="D19125650 Jamie Baxter" userId="S::d19125650@mytudublin.ie::b3516c8e-b31e-4f10-8c51-fc4f1eca7bc8" providerId="AD" clId="Web-{ABD3AA75-4CBE-3CB5-F938-2B1BBAA2CB8C}" dt="2020-02-19T17:15:55.553" v="11"/>
        <pc:sldMkLst>
          <pc:docMk/>
          <pc:sldMk cId="939357484" sldId="271"/>
        </pc:sldMkLst>
        <pc:picChg chg="add mod">
          <ac:chgData name="D19125650 Jamie Baxter" userId="S::d19125650@mytudublin.ie::b3516c8e-b31e-4f10-8c51-fc4f1eca7bc8" providerId="AD" clId="Web-{ABD3AA75-4CBE-3CB5-F938-2B1BBAA2CB8C}" dt="2020-02-19T17:15:55.553" v="11"/>
          <ac:picMkLst>
            <pc:docMk/>
            <pc:sldMk cId="939357484" sldId="271"/>
            <ac:picMk id="2" creationId="{6F870D13-7273-465D-AB94-5AB0230112BE}"/>
          </ac:picMkLst>
        </pc:picChg>
        <pc:picChg chg="del">
          <ac:chgData name="D19125650 Jamie Baxter" userId="S::d19125650@mytudublin.ie::b3516c8e-b31e-4f10-8c51-fc4f1eca7bc8" providerId="AD" clId="Web-{ABD3AA75-4CBE-3CB5-F938-2B1BBAA2CB8C}" dt="2020-02-19T17:15:30.522" v="9"/>
          <ac:picMkLst>
            <pc:docMk/>
            <pc:sldMk cId="939357484" sldId="271"/>
            <ac:picMk id="8" creationId="{8EA82261-A30A-4589-9568-FF8F94CB1C44}"/>
          </ac:picMkLst>
        </pc:picChg>
      </pc:sldChg>
    </pc:docChg>
  </pc:docChgLst>
  <pc:docChgLst>
    <pc:chgData name="D19125650 Jamie Baxter" userId="S::d19125650@mytudublin.ie::b3516c8e-b31e-4f10-8c51-fc4f1eca7bc8" providerId="AD" clId="Web-{8F131FCB-10DD-8066-A866-277892B78104}"/>
    <pc:docChg chg="modSld">
      <pc:chgData name="D19125650 Jamie Baxter" userId="S::d19125650@mytudublin.ie::b3516c8e-b31e-4f10-8c51-fc4f1eca7bc8" providerId="AD" clId="Web-{8F131FCB-10DD-8066-A866-277892B78104}" dt="2020-02-19T19:13:59.064" v="15"/>
      <pc:docMkLst>
        <pc:docMk/>
      </pc:docMkLst>
      <pc:sldChg chg="modSp">
        <pc:chgData name="D19125650 Jamie Baxter" userId="S::d19125650@mytudublin.ie::b3516c8e-b31e-4f10-8c51-fc4f1eca7bc8" providerId="AD" clId="Web-{8F131FCB-10DD-8066-A866-277892B78104}" dt="2020-02-19T19:13:59.064" v="15"/>
        <pc:sldMkLst>
          <pc:docMk/>
          <pc:sldMk cId="1261032262" sldId="260"/>
        </pc:sldMkLst>
        <pc:graphicFrameChg chg="mod modGraphic">
          <ac:chgData name="D19125650 Jamie Baxter" userId="S::d19125650@mytudublin.ie::b3516c8e-b31e-4f10-8c51-fc4f1eca7bc8" providerId="AD" clId="Web-{8F131FCB-10DD-8066-A866-277892B78104}" dt="2020-02-19T19:13:59.064" v="15"/>
          <ac:graphicFrameMkLst>
            <pc:docMk/>
            <pc:sldMk cId="1261032262" sldId="260"/>
            <ac:graphicFrameMk id="4" creationId="{835A3B5A-FACB-4412-84FA-E563512EF5F4}"/>
          </ac:graphicFrameMkLst>
        </pc:graphicFrameChg>
      </pc:sldChg>
    </pc:docChg>
  </pc:docChgLst>
  <pc:docChgLst>
    <pc:chgData name="D19124776 Daniel Devine" userId="S::d19124776@mytudublin.ie::f805a3de-0cc5-4be8-9556-23828ef1ac7a" providerId="AD" clId="Web-{3C4DD8B8-6449-6818-AAD1-128386660137}"/>
    <pc:docChg chg="modSld">
      <pc:chgData name="D19124776 Daniel Devine" userId="S::d19124776@mytudublin.ie::f805a3de-0cc5-4be8-9556-23828ef1ac7a" providerId="AD" clId="Web-{3C4DD8B8-6449-6818-AAD1-128386660137}" dt="2020-02-21T21:27:18.484" v="51" actId="20577"/>
      <pc:docMkLst>
        <pc:docMk/>
      </pc:docMkLst>
      <pc:sldChg chg="modSp">
        <pc:chgData name="D19124776 Daniel Devine" userId="S::d19124776@mytudublin.ie::f805a3de-0cc5-4be8-9556-23828ef1ac7a" providerId="AD" clId="Web-{3C4DD8B8-6449-6818-AAD1-128386660137}" dt="2020-02-21T21:27:18.484" v="50" actId="20577"/>
        <pc:sldMkLst>
          <pc:docMk/>
          <pc:sldMk cId="256513831" sldId="267"/>
        </pc:sldMkLst>
        <pc:spChg chg="mod">
          <ac:chgData name="D19124776 Daniel Devine" userId="S::d19124776@mytudublin.ie::f805a3de-0cc5-4be8-9556-23828ef1ac7a" providerId="AD" clId="Web-{3C4DD8B8-6449-6818-AAD1-128386660137}" dt="2020-02-21T21:27:18.484" v="50" actId="20577"/>
          <ac:spMkLst>
            <pc:docMk/>
            <pc:sldMk cId="256513831" sldId="267"/>
            <ac:spMk id="3" creationId="{28B438FC-B9ED-422D-8409-DC80144A13AC}"/>
          </ac:spMkLst>
        </pc:spChg>
      </pc:sldChg>
    </pc:docChg>
  </pc:docChgLst>
  <pc:docChgLst>
    <pc:chgData name="D19124838 Stephen McCarthy" userId="S::d19124838@mytudublin.ie::de155a18-c5ba-458e-a69c-e489d32f05cf" providerId="AD" clId="Web-{6111F710-0621-55F8-001F-73051AFFE1C1}"/>
    <pc:docChg chg="modSld">
      <pc:chgData name="D19124838 Stephen McCarthy" userId="S::d19124838@mytudublin.ie::de155a18-c5ba-458e-a69c-e489d32f05cf" providerId="AD" clId="Web-{6111F710-0621-55F8-001F-73051AFFE1C1}" dt="2020-02-19T20:18:02.865" v="335" actId="20577"/>
      <pc:docMkLst>
        <pc:docMk/>
      </pc:docMkLst>
      <pc:sldChg chg="modSp">
        <pc:chgData name="D19124838 Stephen McCarthy" userId="S::d19124838@mytudublin.ie::de155a18-c5ba-458e-a69c-e489d32f05cf" providerId="AD" clId="Web-{6111F710-0621-55F8-001F-73051AFFE1C1}" dt="2020-02-19T20:17:35.350" v="324" actId="20577"/>
        <pc:sldMkLst>
          <pc:docMk/>
          <pc:sldMk cId="1669669698" sldId="266"/>
        </pc:sldMkLst>
        <pc:spChg chg="mod">
          <ac:chgData name="D19124838 Stephen McCarthy" userId="S::d19124838@mytudublin.ie::de155a18-c5ba-458e-a69c-e489d32f05cf" providerId="AD" clId="Web-{6111F710-0621-55F8-001F-73051AFFE1C1}" dt="2020-02-19T20:17:35.350" v="324" actId="20577"/>
          <ac:spMkLst>
            <pc:docMk/>
            <pc:sldMk cId="1669669698" sldId="266"/>
            <ac:spMk id="3" creationId="{29C3EF28-EB09-41CF-85DB-8FB421EAA2E1}"/>
          </ac:spMkLst>
        </pc:spChg>
      </pc:sldChg>
      <pc:sldChg chg="modSp">
        <pc:chgData name="D19124838 Stephen McCarthy" userId="S::d19124838@mytudublin.ie::de155a18-c5ba-458e-a69c-e489d32f05cf" providerId="AD" clId="Web-{6111F710-0621-55F8-001F-73051AFFE1C1}" dt="2020-02-19T20:16:01.382" v="208" actId="20577"/>
        <pc:sldMkLst>
          <pc:docMk/>
          <pc:sldMk cId="409695849" sldId="268"/>
        </pc:sldMkLst>
        <pc:spChg chg="mod">
          <ac:chgData name="D19124838 Stephen McCarthy" userId="S::d19124838@mytudublin.ie::de155a18-c5ba-458e-a69c-e489d32f05cf" providerId="AD" clId="Web-{6111F710-0621-55F8-001F-73051AFFE1C1}" dt="2020-02-19T20:16:01.382" v="208" actId="20577"/>
          <ac:spMkLst>
            <pc:docMk/>
            <pc:sldMk cId="409695849" sldId="268"/>
            <ac:spMk id="3" creationId="{29C3EF28-EB09-41CF-85DB-8FB421EAA2E1}"/>
          </ac:spMkLst>
        </pc:spChg>
      </pc:sldChg>
      <pc:sldChg chg="modSp">
        <pc:chgData name="D19124838 Stephen McCarthy" userId="S::d19124838@mytudublin.ie::de155a18-c5ba-458e-a69c-e489d32f05cf" providerId="AD" clId="Web-{6111F710-0621-55F8-001F-73051AFFE1C1}" dt="2020-02-19T20:15:35.554" v="192" actId="20577"/>
        <pc:sldMkLst>
          <pc:docMk/>
          <pc:sldMk cId="390869702" sldId="269"/>
        </pc:sldMkLst>
        <pc:spChg chg="mod">
          <ac:chgData name="D19124838 Stephen McCarthy" userId="S::d19124838@mytudublin.ie::de155a18-c5ba-458e-a69c-e489d32f05cf" providerId="AD" clId="Web-{6111F710-0621-55F8-001F-73051AFFE1C1}" dt="2020-02-19T20:15:35.554" v="192" actId="20577"/>
          <ac:spMkLst>
            <pc:docMk/>
            <pc:sldMk cId="390869702" sldId="269"/>
            <ac:spMk id="3" creationId="{29C3EF28-EB09-41CF-85DB-8FB421EAA2E1}"/>
          </ac:spMkLst>
        </pc:spChg>
      </pc:sldChg>
      <pc:sldChg chg="modSp">
        <pc:chgData name="D19124838 Stephen McCarthy" userId="S::d19124838@mytudublin.ie::de155a18-c5ba-458e-a69c-e489d32f05cf" providerId="AD" clId="Web-{6111F710-0621-55F8-001F-73051AFFE1C1}" dt="2020-02-19T20:18:02.865" v="334" actId="20577"/>
        <pc:sldMkLst>
          <pc:docMk/>
          <pc:sldMk cId="432649159" sldId="273"/>
        </pc:sldMkLst>
        <pc:spChg chg="mod">
          <ac:chgData name="D19124838 Stephen McCarthy" userId="S::d19124838@mytudublin.ie::de155a18-c5ba-458e-a69c-e489d32f05cf" providerId="AD" clId="Web-{6111F710-0621-55F8-001F-73051AFFE1C1}" dt="2020-02-19T20:18:02.865" v="334" actId="20577"/>
          <ac:spMkLst>
            <pc:docMk/>
            <pc:sldMk cId="432649159" sldId="273"/>
            <ac:spMk id="3" creationId="{29C3EF28-EB09-41CF-85DB-8FB421EAA2E1}"/>
          </ac:spMkLst>
        </pc:spChg>
      </pc:sldChg>
    </pc:docChg>
  </pc:docChgLst>
  <pc:docChgLst>
    <pc:chgData name="D19124850 James O'Donoghue" userId="S::d19124850@mytudublin.ie::0e1bcead-ac6d-4f00-a01d-34ebc042670e" providerId="AD" clId="Web-{DCA59570-EE02-7883-93D8-1938D6E5EFE7}"/>
    <pc:docChg chg="modSld">
      <pc:chgData name="D19124850 James O'Donoghue" userId="S::d19124850@mytudublin.ie::0e1bcead-ac6d-4f00-a01d-34ebc042670e" providerId="AD" clId="Web-{DCA59570-EE02-7883-93D8-1938D6E5EFE7}" dt="2020-02-21T15:43:18.585" v="16" actId="20577"/>
      <pc:docMkLst>
        <pc:docMk/>
      </pc:docMkLst>
      <pc:sldChg chg="modSp">
        <pc:chgData name="D19124850 James O'Donoghue" userId="S::d19124850@mytudublin.ie::0e1bcead-ac6d-4f00-a01d-34ebc042670e" providerId="AD" clId="Web-{DCA59570-EE02-7883-93D8-1938D6E5EFE7}" dt="2020-02-21T15:43:18.585" v="16" actId="20577"/>
        <pc:sldMkLst>
          <pc:docMk/>
          <pc:sldMk cId="2000984040" sldId="276"/>
        </pc:sldMkLst>
        <pc:spChg chg="mod">
          <ac:chgData name="D19124850 James O'Donoghue" userId="S::d19124850@mytudublin.ie::0e1bcead-ac6d-4f00-a01d-34ebc042670e" providerId="AD" clId="Web-{DCA59570-EE02-7883-93D8-1938D6E5EFE7}" dt="2020-02-21T15:43:18.585" v="16" actId="20577"/>
          <ac:spMkLst>
            <pc:docMk/>
            <pc:sldMk cId="2000984040" sldId="276"/>
            <ac:spMk id="3" creationId="{9E6F0823-7ACC-4424-AB9E-E154246B52D5}"/>
          </ac:spMkLst>
        </pc:spChg>
      </pc:sldChg>
    </pc:docChg>
  </pc:docChgLst>
  <pc:docChgLst>
    <pc:chgData name="D19124776 Daniel Devine" userId="S::d19124776@mytudublin.ie::f805a3de-0cc5-4be8-9556-23828ef1ac7a" providerId="AD" clId="Web-{5546D064-D0B8-4CD1-181C-D7011138CCAC}"/>
    <pc:docChg chg="addSld delSld modSld">
      <pc:chgData name="D19124776 Daniel Devine" userId="S::d19124776@mytudublin.ie::f805a3de-0cc5-4be8-9556-23828ef1ac7a" providerId="AD" clId="Web-{5546D064-D0B8-4CD1-181C-D7011138CCAC}" dt="2020-02-16T21:33:42.560" v="1699" actId="20577"/>
      <pc:docMkLst>
        <pc:docMk/>
      </pc:docMkLst>
      <pc:sldChg chg="modSp">
        <pc:chgData name="D19124776 Daniel Devine" userId="S::d19124776@mytudublin.ie::f805a3de-0cc5-4be8-9556-23828ef1ac7a" providerId="AD" clId="Web-{5546D064-D0B8-4CD1-181C-D7011138CCAC}" dt="2020-02-16T21:31:49.434" v="1679" actId="20577"/>
        <pc:sldMkLst>
          <pc:docMk/>
          <pc:sldMk cId="1026808866" sldId="258"/>
        </pc:sldMkLst>
        <pc:spChg chg="mod">
          <ac:chgData name="D19124776 Daniel Devine" userId="S::d19124776@mytudublin.ie::f805a3de-0cc5-4be8-9556-23828ef1ac7a" providerId="AD" clId="Web-{5546D064-D0B8-4CD1-181C-D7011138CCAC}" dt="2020-02-16T21:31:49.434" v="1679" actId="20577"/>
          <ac:spMkLst>
            <pc:docMk/>
            <pc:sldMk cId="1026808866" sldId="258"/>
            <ac:spMk id="3" creationId="{9411248D-6002-4E69-967A-8193F511A917}"/>
          </ac:spMkLst>
        </pc:spChg>
      </pc:sldChg>
      <pc:sldChg chg="modSp">
        <pc:chgData name="D19124776 Daniel Devine" userId="S::d19124776@mytudublin.ie::f805a3de-0cc5-4be8-9556-23828ef1ac7a" providerId="AD" clId="Web-{5546D064-D0B8-4CD1-181C-D7011138CCAC}" dt="2020-02-16T21:33:42.560" v="1699" actId="20577"/>
        <pc:sldMkLst>
          <pc:docMk/>
          <pc:sldMk cId="1261032262" sldId="260"/>
        </pc:sldMkLst>
        <pc:spChg chg="mod">
          <ac:chgData name="D19124776 Daniel Devine" userId="S::d19124776@mytudublin.ie::f805a3de-0cc5-4be8-9556-23828ef1ac7a" providerId="AD" clId="Web-{5546D064-D0B8-4CD1-181C-D7011138CCAC}" dt="2020-02-16T21:33:42.560" v="1699" actId="20577"/>
          <ac:spMkLst>
            <pc:docMk/>
            <pc:sldMk cId="1261032262" sldId="260"/>
            <ac:spMk id="2" creationId="{D1EB83BE-51A8-4B52-98A5-129F1D5D23CC}"/>
          </ac:spMkLst>
        </pc:spChg>
        <pc:graphicFrameChg chg="mod modGraphic">
          <ac:chgData name="D19124776 Daniel Devine" userId="S::d19124776@mytudublin.ie::f805a3de-0cc5-4be8-9556-23828ef1ac7a" providerId="AD" clId="Web-{5546D064-D0B8-4CD1-181C-D7011138CCAC}" dt="2020-02-16T21:06:52.638" v="1437"/>
          <ac:graphicFrameMkLst>
            <pc:docMk/>
            <pc:sldMk cId="1261032262" sldId="260"/>
            <ac:graphicFrameMk id="4" creationId="{835A3B5A-FACB-4412-84FA-E563512EF5F4}"/>
          </ac:graphicFrameMkLst>
        </pc:graphicFrameChg>
      </pc:sldChg>
      <pc:sldChg chg="addSp modSp new">
        <pc:chgData name="D19124776 Daniel Devine" userId="S::d19124776@mytudublin.ie::f805a3de-0cc5-4be8-9556-23828ef1ac7a" providerId="AD" clId="Web-{5546D064-D0B8-4CD1-181C-D7011138CCAC}" dt="2020-02-16T16:37:04.638" v="374" actId="20577"/>
        <pc:sldMkLst>
          <pc:docMk/>
          <pc:sldMk cId="2868185979" sldId="261"/>
        </pc:sldMkLst>
        <pc:spChg chg="mod">
          <ac:chgData name="D19124776 Daniel Devine" userId="S::d19124776@mytudublin.ie::f805a3de-0cc5-4be8-9556-23828ef1ac7a" providerId="AD" clId="Web-{5546D064-D0B8-4CD1-181C-D7011138CCAC}" dt="2020-02-16T16:31:41.999" v="250" actId="20577"/>
          <ac:spMkLst>
            <pc:docMk/>
            <pc:sldMk cId="2868185979" sldId="261"/>
            <ac:spMk id="2" creationId="{5FC27307-338C-491A-9571-5E72CD16AD61}"/>
          </ac:spMkLst>
        </pc:spChg>
        <pc:spChg chg="mod">
          <ac:chgData name="D19124776 Daniel Devine" userId="S::d19124776@mytudublin.ie::f805a3de-0cc5-4be8-9556-23828ef1ac7a" providerId="AD" clId="Web-{5546D064-D0B8-4CD1-181C-D7011138CCAC}" dt="2020-02-16T16:37:04.638" v="374" actId="20577"/>
          <ac:spMkLst>
            <pc:docMk/>
            <pc:sldMk cId="2868185979" sldId="261"/>
            <ac:spMk id="3" creationId="{91168967-A755-438B-85FE-DD58EB0B6B36}"/>
          </ac:spMkLst>
        </pc:spChg>
        <pc:picChg chg="add mod">
          <ac:chgData name="D19124776 Daniel Devine" userId="S::d19124776@mytudublin.ie::f805a3de-0cc5-4be8-9556-23828ef1ac7a" providerId="AD" clId="Web-{5546D064-D0B8-4CD1-181C-D7011138CCAC}" dt="2020-02-16T16:32:50.455" v="259" actId="1076"/>
          <ac:picMkLst>
            <pc:docMk/>
            <pc:sldMk cId="2868185979" sldId="261"/>
            <ac:picMk id="4" creationId="{092D19C2-EA70-4B78-BC75-97DC68B38025}"/>
          </ac:picMkLst>
        </pc:picChg>
        <pc:picChg chg="add mod">
          <ac:chgData name="D19124776 Daniel Devine" userId="S::d19124776@mytudublin.ie::f805a3de-0cc5-4be8-9556-23828ef1ac7a" providerId="AD" clId="Web-{5546D064-D0B8-4CD1-181C-D7011138CCAC}" dt="2020-02-16T16:32:43.455" v="258" actId="14100"/>
          <ac:picMkLst>
            <pc:docMk/>
            <pc:sldMk cId="2868185979" sldId="261"/>
            <ac:picMk id="6" creationId="{D9A8DE7B-853B-4B27-A643-05AFD42B2D1E}"/>
          </ac:picMkLst>
        </pc:picChg>
      </pc:sldChg>
      <pc:sldChg chg="addSp delSp modSp new">
        <pc:chgData name="D19124776 Daniel Devine" userId="S::d19124776@mytudublin.ie::f805a3de-0cc5-4be8-9556-23828ef1ac7a" providerId="AD" clId="Web-{5546D064-D0B8-4CD1-181C-D7011138CCAC}" dt="2020-02-16T20:41:57.468" v="1213" actId="20577"/>
        <pc:sldMkLst>
          <pc:docMk/>
          <pc:sldMk cId="756284638" sldId="262"/>
        </pc:sldMkLst>
        <pc:spChg chg="mod">
          <ac:chgData name="D19124776 Daniel Devine" userId="S::d19124776@mytudublin.ie::f805a3de-0cc5-4be8-9556-23828ef1ac7a" providerId="AD" clId="Web-{5546D064-D0B8-4CD1-181C-D7011138CCAC}" dt="2020-02-16T16:58:19.426" v="950" actId="1076"/>
          <ac:spMkLst>
            <pc:docMk/>
            <pc:sldMk cId="756284638" sldId="262"/>
            <ac:spMk id="2" creationId="{661766A4-444E-408D-940B-93CE0631821D}"/>
          </ac:spMkLst>
        </pc:spChg>
        <pc:spChg chg="mod">
          <ac:chgData name="D19124776 Daniel Devine" userId="S::d19124776@mytudublin.ie::f805a3de-0cc5-4be8-9556-23828ef1ac7a" providerId="AD" clId="Web-{5546D064-D0B8-4CD1-181C-D7011138CCAC}" dt="2020-02-16T20:41:57.468" v="1213" actId="20577"/>
          <ac:spMkLst>
            <pc:docMk/>
            <pc:sldMk cId="756284638" sldId="262"/>
            <ac:spMk id="3" creationId="{5DDEF196-E7A8-4896-BFE5-A9CFFE339B91}"/>
          </ac:spMkLst>
        </pc:spChg>
        <pc:picChg chg="add del mod modCrop">
          <ac:chgData name="D19124776 Daniel Devine" userId="S::d19124776@mytudublin.ie::f805a3de-0cc5-4be8-9556-23828ef1ac7a" providerId="AD" clId="Web-{5546D064-D0B8-4CD1-181C-D7011138CCAC}" dt="2020-02-16T17:20:07.911" v="1032" actId="1076"/>
          <ac:picMkLst>
            <pc:docMk/>
            <pc:sldMk cId="756284638" sldId="262"/>
            <ac:picMk id="4" creationId="{8857BFFD-855E-462E-A4B0-388702793E04}"/>
          </ac:picMkLst>
        </pc:picChg>
        <pc:picChg chg="add mod modCrop">
          <ac:chgData name="D19124776 Daniel Devine" userId="S::d19124776@mytudublin.ie::f805a3de-0cc5-4be8-9556-23828ef1ac7a" providerId="AD" clId="Web-{5546D064-D0B8-4CD1-181C-D7011138CCAC}" dt="2020-02-16T17:04:36.446" v="995" actId="1076"/>
          <ac:picMkLst>
            <pc:docMk/>
            <pc:sldMk cId="756284638" sldId="262"/>
            <ac:picMk id="6" creationId="{15518E88-BB1D-4CBD-AF52-C38B0E136065}"/>
          </ac:picMkLst>
        </pc:picChg>
        <pc:picChg chg="add mod">
          <ac:chgData name="D19124776 Daniel Devine" userId="S::d19124776@mytudublin.ie::f805a3de-0cc5-4be8-9556-23828ef1ac7a" providerId="AD" clId="Web-{5546D064-D0B8-4CD1-181C-D7011138CCAC}" dt="2020-02-16T17:04:47.728" v="997" actId="14100"/>
          <ac:picMkLst>
            <pc:docMk/>
            <pc:sldMk cId="756284638" sldId="262"/>
            <ac:picMk id="10" creationId="{6F5833BF-44E6-42E1-BF0D-FC5BC94B1332}"/>
          </ac:picMkLst>
        </pc:picChg>
        <pc:cxnChg chg="add mod">
          <ac:chgData name="D19124776 Daniel Devine" userId="S::d19124776@mytudublin.ie::f805a3de-0cc5-4be8-9556-23828ef1ac7a" providerId="AD" clId="Web-{5546D064-D0B8-4CD1-181C-D7011138CCAC}" dt="2020-02-16T16:59:11.460" v="967" actId="14100"/>
          <ac:cxnSpMkLst>
            <pc:docMk/>
            <pc:sldMk cId="756284638" sldId="262"/>
            <ac:cxnSpMk id="8" creationId="{DE296ABB-BFF8-4099-95AE-04D89C288FAA}"/>
          </ac:cxnSpMkLst>
        </pc:cxnChg>
        <pc:cxnChg chg="add mod">
          <ac:chgData name="D19124776 Daniel Devine" userId="S::d19124776@mytudublin.ie::f805a3de-0cc5-4be8-9556-23828ef1ac7a" providerId="AD" clId="Web-{5546D064-D0B8-4CD1-181C-D7011138CCAC}" dt="2020-02-16T17:20:53.334" v="1070" actId="1076"/>
          <ac:cxnSpMkLst>
            <pc:docMk/>
            <pc:sldMk cId="756284638" sldId="262"/>
            <ac:cxnSpMk id="9" creationId="{51DAFA15-C103-49EE-9D19-F65F30AB6206}"/>
          </ac:cxnSpMkLst>
        </pc:cxnChg>
        <pc:cxnChg chg="add mod">
          <ac:chgData name="D19124776 Daniel Devine" userId="S::d19124776@mytudublin.ie::f805a3de-0cc5-4be8-9556-23828ef1ac7a" providerId="AD" clId="Web-{5546D064-D0B8-4CD1-181C-D7011138CCAC}" dt="2020-02-16T17:04:56.400" v="1002" actId="1076"/>
          <ac:cxnSpMkLst>
            <pc:docMk/>
            <pc:sldMk cId="756284638" sldId="262"/>
            <ac:cxnSpMk id="12" creationId="{C0322209-F57B-4D6C-856C-3C3B1FF2A06E}"/>
          </ac:cxnSpMkLst>
        </pc:cxnChg>
      </pc:sldChg>
      <pc:sldChg chg="modSp new del">
        <pc:chgData name="D19124776 Daniel Devine" userId="S::d19124776@mytudublin.ie::f805a3de-0cc5-4be8-9556-23828ef1ac7a" providerId="AD" clId="Web-{5546D064-D0B8-4CD1-181C-D7011138CCAC}" dt="2020-02-16T21:25:21.144" v="1659"/>
        <pc:sldMkLst>
          <pc:docMk/>
          <pc:sldMk cId="3270016355" sldId="263"/>
        </pc:sldMkLst>
        <pc:spChg chg="mod">
          <ac:chgData name="D19124776 Daniel Devine" userId="S::d19124776@mytudublin.ie::f805a3de-0cc5-4be8-9556-23828ef1ac7a" providerId="AD" clId="Web-{5546D064-D0B8-4CD1-181C-D7011138CCAC}" dt="2020-02-16T21:14:54.928" v="1439" actId="20577"/>
          <ac:spMkLst>
            <pc:docMk/>
            <pc:sldMk cId="3270016355" sldId="263"/>
            <ac:spMk id="2" creationId="{2BFCB811-9BFA-4160-8789-8815D279FEAD}"/>
          </ac:spMkLst>
        </pc:spChg>
        <pc:spChg chg="mod">
          <ac:chgData name="D19124776 Daniel Devine" userId="S::d19124776@mytudublin.ie::f805a3de-0cc5-4be8-9556-23828ef1ac7a" providerId="AD" clId="Web-{5546D064-D0B8-4CD1-181C-D7011138CCAC}" dt="2020-02-16T21:25:01.160" v="1656" actId="20577"/>
          <ac:spMkLst>
            <pc:docMk/>
            <pc:sldMk cId="3270016355" sldId="263"/>
            <ac:spMk id="3" creationId="{E2B50297-A1AC-4DDB-821F-C2D9FB3491E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D5BB88-DE6D-438A-98D2-D4EE546364B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E76C3A2-2CDC-4EB0-A6A6-19C4255AE99D}">
      <dgm:prSet/>
      <dgm:spPr/>
      <dgm:t>
        <a:bodyPr/>
        <a:lstStyle/>
        <a:p>
          <a:r>
            <a:rPr lang="en-US"/>
            <a:t>Strategies</a:t>
          </a:r>
        </a:p>
      </dgm:t>
    </dgm:pt>
    <dgm:pt modelId="{053CED1A-97A8-4259-8E4A-67A0595DC234}" type="parTrans" cxnId="{D84E2C29-281C-4026-A495-5D5DD4D7B10A}">
      <dgm:prSet/>
      <dgm:spPr/>
      <dgm:t>
        <a:bodyPr/>
        <a:lstStyle/>
        <a:p>
          <a:endParaRPr lang="en-US"/>
        </a:p>
      </dgm:t>
    </dgm:pt>
    <dgm:pt modelId="{C7A4B64D-BC2D-4570-9047-5F674EEEA288}" type="sibTrans" cxnId="{D84E2C29-281C-4026-A495-5D5DD4D7B10A}">
      <dgm:prSet/>
      <dgm:spPr/>
      <dgm:t>
        <a:bodyPr/>
        <a:lstStyle/>
        <a:p>
          <a:endParaRPr lang="en-US"/>
        </a:p>
      </dgm:t>
    </dgm:pt>
    <dgm:pt modelId="{003C6EB2-D93F-49D3-B8F6-7128BB9CE78D}">
      <dgm:prSet/>
      <dgm:spPr/>
      <dgm:t>
        <a:bodyPr/>
        <a:lstStyle/>
        <a:p>
          <a:r>
            <a:rPr lang="en-US"/>
            <a:t>Experiment</a:t>
          </a:r>
        </a:p>
      </dgm:t>
    </dgm:pt>
    <dgm:pt modelId="{9AA68EC0-3628-4DBA-846B-E8C3839B9457}" type="parTrans" cxnId="{BFE6B97F-B2A4-4EE7-9F03-B955A4FA7BBF}">
      <dgm:prSet/>
      <dgm:spPr/>
      <dgm:t>
        <a:bodyPr/>
        <a:lstStyle/>
        <a:p>
          <a:endParaRPr lang="en-US"/>
        </a:p>
      </dgm:t>
    </dgm:pt>
    <dgm:pt modelId="{6A777B66-3890-4DC2-B7D7-F918682585E4}" type="sibTrans" cxnId="{BFE6B97F-B2A4-4EE7-9F03-B955A4FA7BBF}">
      <dgm:prSet/>
      <dgm:spPr/>
      <dgm:t>
        <a:bodyPr/>
        <a:lstStyle/>
        <a:p>
          <a:endParaRPr lang="en-US"/>
        </a:p>
      </dgm:t>
    </dgm:pt>
    <dgm:pt modelId="{5B5A006A-22E2-4978-AE66-606C1BC658EC}">
      <dgm:prSet/>
      <dgm:spPr/>
      <dgm:t>
        <a:bodyPr/>
        <a:lstStyle/>
        <a:p>
          <a:r>
            <a:rPr lang="en-US"/>
            <a:t>Surveys</a:t>
          </a:r>
        </a:p>
      </dgm:t>
    </dgm:pt>
    <dgm:pt modelId="{B80F80AE-7A0E-45B3-BA0F-3AFEFAF001E6}" type="parTrans" cxnId="{14137865-4702-44DA-8828-48D5FBC2FDDC}">
      <dgm:prSet/>
      <dgm:spPr/>
      <dgm:t>
        <a:bodyPr/>
        <a:lstStyle/>
        <a:p>
          <a:endParaRPr lang="en-US"/>
        </a:p>
      </dgm:t>
    </dgm:pt>
    <dgm:pt modelId="{7D35BD95-D02D-47A7-BC0E-CB19F1EA8BC2}" type="sibTrans" cxnId="{14137865-4702-44DA-8828-48D5FBC2FDDC}">
      <dgm:prSet/>
      <dgm:spPr/>
      <dgm:t>
        <a:bodyPr/>
        <a:lstStyle/>
        <a:p>
          <a:endParaRPr lang="en-US"/>
        </a:p>
      </dgm:t>
    </dgm:pt>
    <dgm:pt modelId="{872B5C7B-BCC4-4EA1-8C4E-338AB8A88FC3}">
      <dgm:prSet/>
      <dgm:spPr/>
      <dgm:t>
        <a:bodyPr/>
        <a:lstStyle/>
        <a:p>
          <a:r>
            <a:rPr lang="en-US"/>
            <a:t>Archival research</a:t>
          </a:r>
        </a:p>
      </dgm:t>
    </dgm:pt>
    <dgm:pt modelId="{793CA074-DB45-432E-93C8-570539222844}" type="parTrans" cxnId="{DF466A93-5BEB-4220-82FA-918EB0A505FD}">
      <dgm:prSet/>
      <dgm:spPr/>
      <dgm:t>
        <a:bodyPr/>
        <a:lstStyle/>
        <a:p>
          <a:endParaRPr lang="en-US"/>
        </a:p>
      </dgm:t>
    </dgm:pt>
    <dgm:pt modelId="{20C4D647-115C-4594-841B-60A14FD2DA62}" type="sibTrans" cxnId="{DF466A93-5BEB-4220-82FA-918EB0A505FD}">
      <dgm:prSet/>
      <dgm:spPr/>
      <dgm:t>
        <a:bodyPr/>
        <a:lstStyle/>
        <a:p>
          <a:endParaRPr lang="en-US"/>
        </a:p>
      </dgm:t>
    </dgm:pt>
    <dgm:pt modelId="{643BEA2B-12B1-40A0-BE69-A6FFCD377E27}">
      <dgm:prSet/>
      <dgm:spPr/>
      <dgm:t>
        <a:bodyPr/>
        <a:lstStyle/>
        <a:p>
          <a:r>
            <a:rPr lang="en-US"/>
            <a:t>Common tools</a:t>
          </a:r>
        </a:p>
      </dgm:t>
    </dgm:pt>
    <dgm:pt modelId="{2B0AE5EF-3A0F-4392-970B-EB12E49BD0E8}" type="parTrans" cxnId="{1A126D1A-43B1-4A56-919E-BBB6F67C9AD8}">
      <dgm:prSet/>
      <dgm:spPr/>
      <dgm:t>
        <a:bodyPr/>
        <a:lstStyle/>
        <a:p>
          <a:endParaRPr lang="en-US"/>
        </a:p>
      </dgm:t>
    </dgm:pt>
    <dgm:pt modelId="{8782D8C5-2093-4D6F-8EF6-0EFB04CAB432}" type="sibTrans" cxnId="{1A126D1A-43B1-4A56-919E-BBB6F67C9AD8}">
      <dgm:prSet/>
      <dgm:spPr/>
      <dgm:t>
        <a:bodyPr/>
        <a:lstStyle/>
        <a:p>
          <a:endParaRPr lang="en-US"/>
        </a:p>
      </dgm:t>
    </dgm:pt>
    <dgm:pt modelId="{ED5E6F58-3A27-4460-86B4-04BF93ED2FD1}">
      <dgm:prSet/>
      <dgm:spPr/>
      <dgm:t>
        <a:bodyPr/>
        <a:lstStyle/>
        <a:p>
          <a:r>
            <a:rPr lang="en-US"/>
            <a:t>Forms/questionnaires</a:t>
          </a:r>
        </a:p>
      </dgm:t>
    </dgm:pt>
    <dgm:pt modelId="{FEEDE6D2-E541-470E-9C2C-0FF310852030}" type="parTrans" cxnId="{4A1791D1-4A72-4153-8347-E5FE56D562F3}">
      <dgm:prSet/>
      <dgm:spPr/>
      <dgm:t>
        <a:bodyPr/>
        <a:lstStyle/>
        <a:p>
          <a:endParaRPr lang="en-US"/>
        </a:p>
      </dgm:t>
    </dgm:pt>
    <dgm:pt modelId="{B2A895B2-46A8-4151-910A-64D480582333}" type="sibTrans" cxnId="{4A1791D1-4A72-4153-8347-E5FE56D562F3}">
      <dgm:prSet/>
      <dgm:spPr/>
      <dgm:t>
        <a:bodyPr/>
        <a:lstStyle/>
        <a:p>
          <a:endParaRPr lang="en-US"/>
        </a:p>
      </dgm:t>
    </dgm:pt>
    <dgm:pt modelId="{53D782AB-5CF6-437E-A76B-B8383EA9F736}">
      <dgm:prSet/>
      <dgm:spPr/>
      <dgm:t>
        <a:bodyPr/>
        <a:lstStyle/>
        <a:p>
          <a:r>
            <a:rPr lang="en-US"/>
            <a:t>Statistical software</a:t>
          </a:r>
        </a:p>
      </dgm:t>
    </dgm:pt>
    <dgm:pt modelId="{A480B98B-61F0-43CF-A61C-2C66023676E4}" type="parTrans" cxnId="{4E6A6849-3215-46B8-82C0-F70925338FD3}">
      <dgm:prSet/>
      <dgm:spPr/>
      <dgm:t>
        <a:bodyPr/>
        <a:lstStyle/>
        <a:p>
          <a:endParaRPr lang="en-US"/>
        </a:p>
      </dgm:t>
    </dgm:pt>
    <dgm:pt modelId="{A0B11E10-E65A-4DE7-8C39-FBF205AD57D7}" type="sibTrans" cxnId="{4E6A6849-3215-46B8-82C0-F70925338FD3}">
      <dgm:prSet/>
      <dgm:spPr/>
      <dgm:t>
        <a:bodyPr/>
        <a:lstStyle/>
        <a:p>
          <a:endParaRPr lang="en-US"/>
        </a:p>
      </dgm:t>
    </dgm:pt>
    <dgm:pt modelId="{331735DB-3FC2-4BD5-A543-3067A4396B64}" type="pres">
      <dgm:prSet presAssocID="{A8D5BB88-DE6D-438A-98D2-D4EE546364B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C04270-ABAD-4C46-950D-4B16BF72792B}" type="pres">
      <dgm:prSet presAssocID="{6E76C3A2-2CDC-4EB0-A6A6-19C4255AE99D}" presName="parentLin" presStyleCnt="0"/>
      <dgm:spPr/>
    </dgm:pt>
    <dgm:pt modelId="{CC090591-1580-434D-8551-2ED62EBDB1B9}" type="pres">
      <dgm:prSet presAssocID="{6E76C3A2-2CDC-4EB0-A6A6-19C4255AE99D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3CC36524-55D2-4DB6-8009-FB89E192E810}" type="pres">
      <dgm:prSet presAssocID="{6E76C3A2-2CDC-4EB0-A6A6-19C4255AE99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D2B50-E9A3-4115-983A-ECC98643EAC2}" type="pres">
      <dgm:prSet presAssocID="{6E76C3A2-2CDC-4EB0-A6A6-19C4255AE99D}" presName="negativeSpace" presStyleCnt="0"/>
      <dgm:spPr/>
    </dgm:pt>
    <dgm:pt modelId="{2A32F2F5-ACFD-4B72-9EA7-738A7956DEA6}" type="pres">
      <dgm:prSet presAssocID="{6E76C3A2-2CDC-4EB0-A6A6-19C4255AE99D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743B-E614-4055-9C87-ECC46CFFF972}" type="pres">
      <dgm:prSet presAssocID="{C7A4B64D-BC2D-4570-9047-5F674EEEA288}" presName="spaceBetweenRectangles" presStyleCnt="0"/>
      <dgm:spPr/>
    </dgm:pt>
    <dgm:pt modelId="{C9E074EF-C520-4E7A-87D4-B5E97CE80E96}" type="pres">
      <dgm:prSet presAssocID="{643BEA2B-12B1-40A0-BE69-A6FFCD377E27}" presName="parentLin" presStyleCnt="0"/>
      <dgm:spPr/>
    </dgm:pt>
    <dgm:pt modelId="{0C3CCCC9-F8B2-4349-8824-92B92E424ADF}" type="pres">
      <dgm:prSet presAssocID="{643BEA2B-12B1-40A0-BE69-A6FFCD377E27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A229AB5-92E3-4329-B2F3-9B51C1ED868C}" type="pres">
      <dgm:prSet presAssocID="{643BEA2B-12B1-40A0-BE69-A6FFCD377E2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B90D7D-5821-4217-A5E2-30ABD9EA40AF}" type="pres">
      <dgm:prSet presAssocID="{643BEA2B-12B1-40A0-BE69-A6FFCD377E27}" presName="negativeSpace" presStyleCnt="0"/>
      <dgm:spPr/>
    </dgm:pt>
    <dgm:pt modelId="{0C4E1AF2-4861-474E-A9C6-959B27916146}" type="pres">
      <dgm:prSet presAssocID="{643BEA2B-12B1-40A0-BE69-A6FFCD377E27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E9ECD-CC8A-430C-81AD-D7EDDD03A213}" type="presOf" srcId="{643BEA2B-12B1-40A0-BE69-A6FFCD377E27}" destId="{0C3CCCC9-F8B2-4349-8824-92B92E424ADF}" srcOrd="0" destOrd="0" presId="urn:microsoft.com/office/officeart/2005/8/layout/list1"/>
    <dgm:cxn modelId="{55F60BC3-D078-496E-87A2-FD431530112F}" type="presOf" srcId="{5B5A006A-22E2-4978-AE66-606C1BC658EC}" destId="{2A32F2F5-ACFD-4B72-9EA7-738A7956DEA6}" srcOrd="0" destOrd="1" presId="urn:microsoft.com/office/officeart/2005/8/layout/list1"/>
    <dgm:cxn modelId="{F7713DE9-0B95-472D-8480-108C1F707BA7}" type="presOf" srcId="{53D782AB-5CF6-437E-A76B-B8383EA9F736}" destId="{0C4E1AF2-4861-474E-A9C6-959B27916146}" srcOrd="0" destOrd="1" presId="urn:microsoft.com/office/officeart/2005/8/layout/list1"/>
    <dgm:cxn modelId="{BFE6B97F-B2A4-4EE7-9F03-B955A4FA7BBF}" srcId="{6E76C3A2-2CDC-4EB0-A6A6-19C4255AE99D}" destId="{003C6EB2-D93F-49D3-B8F6-7128BB9CE78D}" srcOrd="0" destOrd="0" parTransId="{9AA68EC0-3628-4DBA-846B-E8C3839B9457}" sibTransId="{6A777B66-3890-4DC2-B7D7-F918682585E4}"/>
    <dgm:cxn modelId="{4E6A6849-3215-46B8-82C0-F70925338FD3}" srcId="{643BEA2B-12B1-40A0-BE69-A6FFCD377E27}" destId="{53D782AB-5CF6-437E-A76B-B8383EA9F736}" srcOrd="1" destOrd="0" parTransId="{A480B98B-61F0-43CF-A61C-2C66023676E4}" sibTransId="{A0B11E10-E65A-4DE7-8C39-FBF205AD57D7}"/>
    <dgm:cxn modelId="{E5224627-FE06-48B8-ABC2-92CC9A2CE63F}" type="presOf" srcId="{643BEA2B-12B1-40A0-BE69-A6FFCD377E27}" destId="{5A229AB5-92E3-4329-B2F3-9B51C1ED868C}" srcOrd="1" destOrd="0" presId="urn:microsoft.com/office/officeart/2005/8/layout/list1"/>
    <dgm:cxn modelId="{1A126D1A-43B1-4A56-919E-BBB6F67C9AD8}" srcId="{A8D5BB88-DE6D-438A-98D2-D4EE546364BC}" destId="{643BEA2B-12B1-40A0-BE69-A6FFCD377E27}" srcOrd="1" destOrd="0" parTransId="{2B0AE5EF-3A0F-4392-970B-EB12E49BD0E8}" sibTransId="{8782D8C5-2093-4D6F-8EF6-0EFB04CAB432}"/>
    <dgm:cxn modelId="{FBD37C62-B844-46E8-BD46-84871436A9BC}" type="presOf" srcId="{6E76C3A2-2CDC-4EB0-A6A6-19C4255AE99D}" destId="{3CC36524-55D2-4DB6-8009-FB89E192E810}" srcOrd="1" destOrd="0" presId="urn:microsoft.com/office/officeart/2005/8/layout/list1"/>
    <dgm:cxn modelId="{4A1791D1-4A72-4153-8347-E5FE56D562F3}" srcId="{643BEA2B-12B1-40A0-BE69-A6FFCD377E27}" destId="{ED5E6F58-3A27-4460-86B4-04BF93ED2FD1}" srcOrd="0" destOrd="0" parTransId="{FEEDE6D2-E541-470E-9C2C-0FF310852030}" sibTransId="{B2A895B2-46A8-4151-910A-64D480582333}"/>
    <dgm:cxn modelId="{DF466A93-5BEB-4220-82FA-918EB0A505FD}" srcId="{6E76C3A2-2CDC-4EB0-A6A6-19C4255AE99D}" destId="{872B5C7B-BCC4-4EA1-8C4E-338AB8A88FC3}" srcOrd="2" destOrd="0" parTransId="{793CA074-DB45-432E-93C8-570539222844}" sibTransId="{20C4D647-115C-4594-841B-60A14FD2DA62}"/>
    <dgm:cxn modelId="{05FFBA98-B479-4815-8E7D-5BE2E74A8FCF}" type="presOf" srcId="{A8D5BB88-DE6D-438A-98D2-D4EE546364BC}" destId="{331735DB-3FC2-4BD5-A543-3067A4396B64}" srcOrd="0" destOrd="0" presId="urn:microsoft.com/office/officeart/2005/8/layout/list1"/>
    <dgm:cxn modelId="{76A18E8E-F82B-4F16-8B5A-1227D581E16F}" type="presOf" srcId="{003C6EB2-D93F-49D3-B8F6-7128BB9CE78D}" destId="{2A32F2F5-ACFD-4B72-9EA7-738A7956DEA6}" srcOrd="0" destOrd="0" presId="urn:microsoft.com/office/officeart/2005/8/layout/list1"/>
    <dgm:cxn modelId="{14137865-4702-44DA-8828-48D5FBC2FDDC}" srcId="{6E76C3A2-2CDC-4EB0-A6A6-19C4255AE99D}" destId="{5B5A006A-22E2-4978-AE66-606C1BC658EC}" srcOrd="1" destOrd="0" parTransId="{B80F80AE-7A0E-45B3-BA0F-3AFEFAF001E6}" sibTransId="{7D35BD95-D02D-47A7-BC0E-CB19F1EA8BC2}"/>
    <dgm:cxn modelId="{A0C7CA15-3C18-4C3D-AA38-D9876CD3077B}" type="presOf" srcId="{6E76C3A2-2CDC-4EB0-A6A6-19C4255AE99D}" destId="{CC090591-1580-434D-8551-2ED62EBDB1B9}" srcOrd="0" destOrd="0" presId="urn:microsoft.com/office/officeart/2005/8/layout/list1"/>
    <dgm:cxn modelId="{157F1179-3C51-406B-8818-3CC341FBF30F}" type="presOf" srcId="{872B5C7B-BCC4-4EA1-8C4E-338AB8A88FC3}" destId="{2A32F2F5-ACFD-4B72-9EA7-738A7956DEA6}" srcOrd="0" destOrd="2" presId="urn:microsoft.com/office/officeart/2005/8/layout/list1"/>
    <dgm:cxn modelId="{8E92B890-3CBD-49F1-A725-3DC6F5EF7541}" type="presOf" srcId="{ED5E6F58-3A27-4460-86B4-04BF93ED2FD1}" destId="{0C4E1AF2-4861-474E-A9C6-959B27916146}" srcOrd="0" destOrd="0" presId="urn:microsoft.com/office/officeart/2005/8/layout/list1"/>
    <dgm:cxn modelId="{D84E2C29-281C-4026-A495-5D5DD4D7B10A}" srcId="{A8D5BB88-DE6D-438A-98D2-D4EE546364BC}" destId="{6E76C3A2-2CDC-4EB0-A6A6-19C4255AE99D}" srcOrd="0" destOrd="0" parTransId="{053CED1A-97A8-4259-8E4A-67A0595DC234}" sibTransId="{C7A4B64D-BC2D-4570-9047-5F674EEEA288}"/>
    <dgm:cxn modelId="{E8BF8D0A-4CDE-4BED-8424-0DA2AC7E3266}" type="presParOf" srcId="{331735DB-3FC2-4BD5-A543-3067A4396B64}" destId="{CEC04270-ABAD-4C46-950D-4B16BF72792B}" srcOrd="0" destOrd="0" presId="urn:microsoft.com/office/officeart/2005/8/layout/list1"/>
    <dgm:cxn modelId="{34CD042E-ED21-405B-85D2-E126062D3AF1}" type="presParOf" srcId="{CEC04270-ABAD-4C46-950D-4B16BF72792B}" destId="{CC090591-1580-434D-8551-2ED62EBDB1B9}" srcOrd="0" destOrd="0" presId="urn:microsoft.com/office/officeart/2005/8/layout/list1"/>
    <dgm:cxn modelId="{4B9C05CC-1E40-423B-B621-D7C9F99C836F}" type="presParOf" srcId="{CEC04270-ABAD-4C46-950D-4B16BF72792B}" destId="{3CC36524-55D2-4DB6-8009-FB89E192E810}" srcOrd="1" destOrd="0" presId="urn:microsoft.com/office/officeart/2005/8/layout/list1"/>
    <dgm:cxn modelId="{02EB39B7-CC3B-44CA-9503-13283943E8DC}" type="presParOf" srcId="{331735DB-3FC2-4BD5-A543-3067A4396B64}" destId="{9A8D2B50-E9A3-4115-983A-ECC98643EAC2}" srcOrd="1" destOrd="0" presId="urn:microsoft.com/office/officeart/2005/8/layout/list1"/>
    <dgm:cxn modelId="{71619489-272E-4020-8635-0E20A0C768E4}" type="presParOf" srcId="{331735DB-3FC2-4BD5-A543-3067A4396B64}" destId="{2A32F2F5-ACFD-4B72-9EA7-738A7956DEA6}" srcOrd="2" destOrd="0" presId="urn:microsoft.com/office/officeart/2005/8/layout/list1"/>
    <dgm:cxn modelId="{CBDA67D9-98E8-48B8-9101-DF0A7133BACD}" type="presParOf" srcId="{331735DB-3FC2-4BD5-A543-3067A4396B64}" destId="{3EE7743B-E614-4055-9C87-ECC46CFFF972}" srcOrd="3" destOrd="0" presId="urn:microsoft.com/office/officeart/2005/8/layout/list1"/>
    <dgm:cxn modelId="{2C40CAD0-A5D7-4895-B3D3-E5648683E716}" type="presParOf" srcId="{331735DB-3FC2-4BD5-A543-3067A4396B64}" destId="{C9E074EF-C520-4E7A-87D4-B5E97CE80E96}" srcOrd="4" destOrd="0" presId="urn:microsoft.com/office/officeart/2005/8/layout/list1"/>
    <dgm:cxn modelId="{456A2B01-D317-4E9B-A764-35411F244549}" type="presParOf" srcId="{C9E074EF-C520-4E7A-87D4-B5E97CE80E96}" destId="{0C3CCCC9-F8B2-4349-8824-92B92E424ADF}" srcOrd="0" destOrd="0" presId="urn:microsoft.com/office/officeart/2005/8/layout/list1"/>
    <dgm:cxn modelId="{62BCEB08-440E-4A4D-A3AF-47B7AA470A2F}" type="presParOf" srcId="{C9E074EF-C520-4E7A-87D4-B5E97CE80E96}" destId="{5A229AB5-92E3-4329-B2F3-9B51C1ED868C}" srcOrd="1" destOrd="0" presId="urn:microsoft.com/office/officeart/2005/8/layout/list1"/>
    <dgm:cxn modelId="{A773FF0D-58BF-427F-BDEA-644859638E2E}" type="presParOf" srcId="{331735DB-3FC2-4BD5-A543-3067A4396B64}" destId="{9AB90D7D-5821-4217-A5E2-30ABD9EA40AF}" srcOrd="5" destOrd="0" presId="urn:microsoft.com/office/officeart/2005/8/layout/list1"/>
    <dgm:cxn modelId="{33B5EC10-DB16-4513-8612-09E5D1BB88EA}" type="presParOf" srcId="{331735DB-3FC2-4BD5-A543-3067A4396B64}" destId="{0C4E1AF2-4861-474E-A9C6-959B2791614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2F2F5-ACFD-4B72-9EA7-738A7956DEA6}">
      <dsp:nvSpPr>
        <dsp:cNvPr id="0" name=""/>
        <dsp:cNvSpPr/>
      </dsp:nvSpPr>
      <dsp:spPr>
        <a:xfrm>
          <a:off x="0" y="409624"/>
          <a:ext cx="7047080" cy="196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932" tIns="541528" rIns="54693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/>
            <a:t>Experiment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/>
            <a:t>Surveys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/>
            <a:t>Archival research</a:t>
          </a:r>
        </a:p>
      </dsp:txBody>
      <dsp:txXfrm>
        <a:off x="0" y="409624"/>
        <a:ext cx="7047080" cy="1965600"/>
      </dsp:txXfrm>
    </dsp:sp>
    <dsp:sp modelId="{3CC36524-55D2-4DB6-8009-FB89E192E810}">
      <dsp:nvSpPr>
        <dsp:cNvPr id="0" name=""/>
        <dsp:cNvSpPr/>
      </dsp:nvSpPr>
      <dsp:spPr>
        <a:xfrm>
          <a:off x="352354" y="25864"/>
          <a:ext cx="4932956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454" tIns="0" rIns="186454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Strategies</a:t>
          </a:r>
        </a:p>
      </dsp:txBody>
      <dsp:txXfrm>
        <a:off x="389821" y="63331"/>
        <a:ext cx="4858022" cy="692586"/>
      </dsp:txXfrm>
    </dsp:sp>
    <dsp:sp modelId="{0C4E1AF2-4861-474E-A9C6-959B27916146}">
      <dsp:nvSpPr>
        <dsp:cNvPr id="0" name=""/>
        <dsp:cNvSpPr/>
      </dsp:nvSpPr>
      <dsp:spPr>
        <a:xfrm>
          <a:off x="0" y="2899385"/>
          <a:ext cx="7047080" cy="1515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932" tIns="541528" rIns="54693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/>
            <a:t>Forms/questionnaires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/>
            <a:t>Statistical software</a:t>
          </a:r>
        </a:p>
      </dsp:txBody>
      <dsp:txXfrm>
        <a:off x="0" y="2899385"/>
        <a:ext cx="7047080" cy="1515150"/>
      </dsp:txXfrm>
    </dsp:sp>
    <dsp:sp modelId="{5A229AB5-92E3-4329-B2F3-9B51C1ED868C}">
      <dsp:nvSpPr>
        <dsp:cNvPr id="0" name=""/>
        <dsp:cNvSpPr/>
      </dsp:nvSpPr>
      <dsp:spPr>
        <a:xfrm>
          <a:off x="352354" y="2515625"/>
          <a:ext cx="4932956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454" tIns="0" rIns="186454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Common tools</a:t>
          </a:r>
        </a:p>
      </dsp:txBody>
      <dsp:txXfrm>
        <a:off x="389821" y="2553092"/>
        <a:ext cx="4858022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5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98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81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3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15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9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5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0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6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4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7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27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00313830903180786" TargetMode="External"/><Relationship Id="rId2" Type="http://schemas.openxmlformats.org/officeDocument/2006/relationships/hyperlink" Target="https://chemicalstatistician.wordpress.com/2014/01/24/machine-learning-lesson-of-the-day-the-no-free-lunch-theore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847/1538-3881/ab5b9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/>
              <a:t>Scientific Research &amp; Literature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vert="horz" lIns="0" tIns="45720" rIns="0" bIns="45720" rtlCol="0" anchor="ctr">
            <a:normAutofit/>
          </a:bodyPr>
          <a:lstStyle/>
          <a:p>
            <a:endParaRPr lang="en-US" dirty="0">
              <a:latin typeface="+mn-lt"/>
            </a:endParaRPr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5C8F-6209-444D-B77C-F5FE9BBBC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28" y="224144"/>
            <a:ext cx="10664252" cy="1537600"/>
          </a:xfrm>
        </p:spPr>
        <p:txBody>
          <a:bodyPr>
            <a:normAutofit/>
          </a:bodyPr>
          <a:lstStyle/>
          <a:p>
            <a:r>
              <a:rPr lang="en-US" sz="4000" b="1" cap="all" dirty="0">
                <a:ea typeface="+mj-lt"/>
                <a:cs typeface="+mj-lt"/>
              </a:rPr>
              <a:t>ANN in ROBO Advisory</a:t>
            </a:r>
            <a:r>
              <a:rPr lang="en-US" b="1" cap="all" dirty="0">
                <a:ea typeface="+mj-lt"/>
                <a:cs typeface="+mj-lt"/>
              </a:rPr>
              <a:t/>
            </a:r>
            <a:br>
              <a:rPr lang="en-US" b="1" cap="all" dirty="0">
                <a:ea typeface="+mj-lt"/>
                <a:cs typeface="+mj-lt"/>
              </a:rPr>
            </a:br>
            <a:r>
              <a:rPr lang="en-US" sz="2400" b="1" cap="all" dirty="0">
                <a:ea typeface="+mj-lt"/>
                <a:cs typeface="+mj-lt"/>
              </a:rPr>
              <a:t>Visualizing in the inner layers of the neural network?</a:t>
            </a:r>
            <a:br>
              <a:rPr lang="en-US" sz="2400" b="1" cap="all" dirty="0">
                <a:ea typeface="+mj-lt"/>
                <a:cs typeface="+mj-lt"/>
              </a:rPr>
            </a:br>
            <a:r>
              <a:rPr lang="en-US" sz="1800" b="1" cap="all" dirty="0">
                <a:cs typeface="Calibri Light" panose="020F0302020204030204"/>
              </a:rPr>
              <a:t>(Senko, 2019)</a:t>
            </a:r>
            <a:br>
              <a:rPr lang="en-US" sz="1800" b="1" cap="all" dirty="0">
                <a:cs typeface="Calibri Light" panose="020F0302020204030204"/>
              </a:rPr>
            </a:br>
            <a:endParaRPr lang="en-US" sz="180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EF28-EB09-41CF-85DB-8FB421EA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77" y="1845734"/>
            <a:ext cx="1073920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Philosophy:         </a:t>
            </a:r>
            <a:r>
              <a:rPr lang="en-US" b="1">
                <a:ea typeface="+mn-lt"/>
                <a:cs typeface="+mn-lt"/>
              </a:rPr>
              <a:t>Positivist epistemological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Approach:           </a:t>
            </a:r>
            <a:r>
              <a:rPr lang="en-US" b="1">
                <a:ea typeface="+mn-lt"/>
                <a:cs typeface="+mn-lt"/>
              </a:rPr>
              <a:t>Deductive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Strategy:             </a:t>
            </a:r>
            <a:r>
              <a:rPr lang="en-US" b="1">
                <a:ea typeface="+mn-lt"/>
                <a:cs typeface="+mn-lt"/>
              </a:rPr>
              <a:t>Experiment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Choice:                </a:t>
            </a:r>
            <a:r>
              <a:rPr lang="en-US" b="1">
                <a:ea typeface="+mn-lt"/>
                <a:cs typeface="+mn-lt"/>
              </a:rPr>
              <a:t>Mixed-methods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Time-horizon:    </a:t>
            </a:r>
            <a:r>
              <a:rPr lang="en-US" b="1">
                <a:ea typeface="+mn-lt"/>
                <a:cs typeface="+mn-lt"/>
              </a:rPr>
              <a:t>Cross-sectional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Data Collection and Analysis: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Experiment:     </a:t>
            </a:r>
            <a:r>
              <a:rPr lang="en-US" b="1">
                <a:ea typeface="+mn-lt"/>
                <a:cs typeface="+mn-lt"/>
              </a:rPr>
              <a:t>Correlation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Analysis:           </a:t>
            </a:r>
            <a:r>
              <a:rPr lang="en-US" b="1">
                <a:ea typeface="+mn-lt"/>
                <a:cs typeface="+mn-lt"/>
              </a:rPr>
              <a:t>Statistical and Sensitivity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Tool:                  </a:t>
            </a:r>
            <a:r>
              <a:rPr lang="en-US" b="1">
                <a:ea typeface="+mn-lt"/>
                <a:cs typeface="+mn-lt"/>
              </a:rPr>
              <a:t>Artificial Neural Network</a:t>
            </a:r>
            <a:endParaRPr lang="en-US">
              <a:cs typeface="Calibri"/>
            </a:endParaRPr>
          </a:p>
        </p:txBody>
      </p:sp>
      <p:pic>
        <p:nvPicPr>
          <p:cNvPr id="8" name="Picture 8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6C74116E-C892-4E07-8823-59AA9D3A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992" y="1978377"/>
            <a:ext cx="6581135" cy="3931494"/>
          </a:xfrm>
          <a:prstGeom prst="rect">
            <a:avLst/>
          </a:prstGeom>
        </p:spPr>
      </p:pic>
      <p:pic>
        <p:nvPicPr>
          <p:cNvPr id="10" name="Picture 10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BD320D65-EF49-4C34-869A-A693E15C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154" y="143928"/>
            <a:ext cx="2836889" cy="1562607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C0AD851-C720-4934-A194-3F58CF184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847" y="6023866"/>
            <a:ext cx="5905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69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5C8F-6209-444D-B77C-F5FE9BBBC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28" y="224144"/>
            <a:ext cx="10664252" cy="1537600"/>
          </a:xfrm>
        </p:spPr>
        <p:txBody>
          <a:bodyPr>
            <a:normAutofit fontScale="90000"/>
          </a:bodyPr>
          <a:lstStyle/>
          <a:p>
            <a:r>
              <a:rPr lang="en-US" sz="4000" b="1" cap="all" dirty="0">
                <a:ea typeface="+mj-lt"/>
                <a:cs typeface="+mj-lt"/>
              </a:rPr>
              <a:t/>
            </a:r>
            <a:br>
              <a:rPr lang="en-US" sz="4000" b="1" cap="all" dirty="0">
                <a:ea typeface="+mj-lt"/>
                <a:cs typeface="+mj-lt"/>
              </a:rPr>
            </a:br>
            <a:r>
              <a:rPr lang="en-US" sz="4000" b="1" cap="all" dirty="0">
                <a:ea typeface="+mj-lt"/>
                <a:cs typeface="+mj-lt"/>
              </a:rPr>
              <a:t/>
            </a:r>
            <a:br>
              <a:rPr lang="en-US" sz="4000" b="1" cap="all" dirty="0">
                <a:ea typeface="+mj-lt"/>
                <a:cs typeface="+mj-lt"/>
              </a:rPr>
            </a:br>
            <a:r>
              <a:rPr lang="en-US" sz="4000" b="1" cap="all" dirty="0">
                <a:ea typeface="+mj-lt"/>
                <a:cs typeface="+mj-lt"/>
              </a:rPr>
              <a:t/>
            </a:r>
            <a:br>
              <a:rPr lang="en-US" sz="4000" b="1" cap="all" dirty="0">
                <a:ea typeface="+mj-lt"/>
                <a:cs typeface="+mj-lt"/>
              </a:rPr>
            </a:br>
            <a:r>
              <a:rPr lang="en-US" b="1" cap="all" dirty="0">
                <a:ea typeface="+mj-lt"/>
                <a:cs typeface="+mj-lt"/>
              </a:rPr>
              <a:t/>
            </a:r>
            <a:br>
              <a:rPr lang="en-US" b="1" cap="all" dirty="0">
                <a:ea typeface="+mj-lt"/>
                <a:cs typeface="+mj-lt"/>
              </a:rPr>
            </a:br>
            <a:r>
              <a:rPr lang="en-US" sz="2400" b="1" cap="all" dirty="0"/>
              <a:t>Are riders of electric two-wheelers safer than cyclists in </a:t>
            </a:r>
            <a:br>
              <a:rPr lang="en-US" sz="2400" b="1" cap="all" dirty="0"/>
            </a:br>
            <a:r>
              <a:rPr lang="en-US" sz="2400" b="1" cap="all" dirty="0"/>
              <a:t>collisions with motor vehicles?</a:t>
            </a:r>
            <a:br>
              <a:rPr lang="en-US" sz="2400" b="1" cap="all" dirty="0"/>
            </a:br>
            <a:r>
              <a:rPr lang="en-US" sz="1800" b="1" cap="all" dirty="0">
                <a:ea typeface="+mj-lt"/>
                <a:cs typeface="+mj-lt"/>
              </a:rPr>
              <a:t>(</a:t>
            </a:r>
            <a:r>
              <a:rPr lang="en-US" sz="1800" b="1" cap="all" dirty="0" err="1">
                <a:ea typeface="+mj-lt"/>
                <a:cs typeface="+mj-lt"/>
              </a:rPr>
              <a:t>huang</a:t>
            </a:r>
            <a:r>
              <a:rPr lang="en-US" sz="1800" b="1" cap="all" dirty="0">
                <a:ea typeface="+mj-lt"/>
                <a:cs typeface="+mj-lt"/>
              </a:rPr>
              <a:t>, </a:t>
            </a:r>
            <a:r>
              <a:rPr lang="en-US" sz="1800" b="1" cap="all" dirty="0" err="1">
                <a:ea typeface="+mj-lt"/>
                <a:cs typeface="+mj-lt"/>
              </a:rPr>
              <a:t>zhou</a:t>
            </a:r>
            <a:r>
              <a:rPr lang="en-US" sz="1800" b="1" cap="all" dirty="0">
                <a:ea typeface="+mj-lt"/>
                <a:cs typeface="+mj-lt"/>
              </a:rPr>
              <a:t>, </a:t>
            </a:r>
            <a:r>
              <a:rPr lang="en-US" sz="1800" b="1" cap="all" dirty="0" err="1">
                <a:ea typeface="+mj-lt"/>
                <a:cs typeface="+mj-lt"/>
              </a:rPr>
              <a:t>koelper</a:t>
            </a:r>
            <a:r>
              <a:rPr lang="en-US" sz="1800" b="1" cap="all" dirty="0">
                <a:ea typeface="+mj-lt"/>
                <a:cs typeface="+mj-lt"/>
              </a:rPr>
              <a:t>, li, &amp; </a:t>
            </a:r>
            <a:r>
              <a:rPr lang="en-US" sz="1800" b="1" cap="all" dirty="0" err="1">
                <a:ea typeface="+mj-lt"/>
                <a:cs typeface="+mj-lt"/>
              </a:rPr>
              <a:t>ni</a:t>
            </a:r>
            <a:r>
              <a:rPr lang="en-US" sz="1800" b="1" cap="all" dirty="0">
                <a:ea typeface="+mj-lt"/>
                <a:cs typeface="+mj-lt"/>
              </a:rPr>
              <a:t>, 2020)</a:t>
            </a:r>
          </a:p>
          <a:p>
            <a:endParaRPr lang="en-US" b="1" cap="all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EF28-EB09-41CF-85DB-8FB421EA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77" y="1845734"/>
            <a:ext cx="1073920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Philosophy:	</a:t>
            </a:r>
            <a:r>
              <a:rPr lang="en-US" b="1">
                <a:ea typeface="+mn-lt"/>
                <a:cs typeface="+mn-lt"/>
              </a:rPr>
              <a:t>Positivist epistemological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Approach:	</a:t>
            </a:r>
            <a:r>
              <a:rPr lang="en-US" b="1">
                <a:ea typeface="+mn-lt"/>
                <a:cs typeface="+mn-lt"/>
              </a:rPr>
              <a:t>Deductive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Strategy:	</a:t>
            </a:r>
            <a:r>
              <a:rPr lang="en-US" b="1">
                <a:ea typeface="+mn-lt"/>
                <a:cs typeface="+mn-lt"/>
              </a:rPr>
              <a:t>Experiment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Choice:           	</a:t>
            </a:r>
            <a:r>
              <a:rPr lang="en-US" b="1">
                <a:ea typeface="+mn-lt"/>
                <a:cs typeface="+mn-lt"/>
              </a:rPr>
              <a:t>Mixed-methods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Time-horizon:  	</a:t>
            </a:r>
            <a:r>
              <a:rPr lang="en-US" b="1">
                <a:ea typeface="+mn-lt"/>
                <a:cs typeface="+mn-lt"/>
              </a:rPr>
              <a:t>Cross-sectional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Data Collection and Analysis: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Experiment:       </a:t>
            </a:r>
            <a:r>
              <a:rPr lang="en-US" b="1">
                <a:ea typeface="+mn-lt"/>
                <a:cs typeface="+mn-lt"/>
              </a:rPr>
              <a:t>Formal Modelling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Analysis:             </a:t>
            </a:r>
            <a:r>
              <a:rPr lang="en-US" b="1">
                <a:ea typeface="+mn-lt"/>
                <a:cs typeface="+mn-lt"/>
              </a:rPr>
              <a:t>Statistical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Tool:                    </a:t>
            </a:r>
            <a:r>
              <a:rPr lang="en-US" b="1">
                <a:ea typeface="+mn-lt"/>
                <a:cs typeface="+mn-lt"/>
              </a:rPr>
              <a:t>Simulation Package - MADYMO</a:t>
            </a:r>
            <a:endParaRPr lang="en-US">
              <a:cs typeface="Calibri"/>
            </a:endParaRPr>
          </a:p>
        </p:txBody>
      </p:sp>
      <p:pic>
        <p:nvPicPr>
          <p:cNvPr id="4" name="Picture 4" descr="A picture containing lamp, mirror&#10;&#10;Description generated with very high confidence">
            <a:extLst>
              <a:ext uri="{FF2B5EF4-FFF2-40B4-BE49-F238E27FC236}">
                <a16:creationId xmlns:a16="http://schemas.microsoft.com/office/drawing/2014/main" id="{86DCBAEF-4B9A-48A4-B9CD-5F5EC272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588" y="2234674"/>
            <a:ext cx="5313881" cy="3530583"/>
          </a:xfrm>
          <a:prstGeom prst="rect">
            <a:avLst/>
          </a:prstGeom>
        </p:spPr>
      </p:pic>
      <p:pic>
        <p:nvPicPr>
          <p:cNvPr id="6" name="Picture 6" descr="A picture containing outdoor, person, road, riding&#10;&#10;Description generated with very high confidence">
            <a:extLst>
              <a:ext uri="{FF2B5EF4-FFF2-40B4-BE49-F238E27FC236}">
                <a16:creationId xmlns:a16="http://schemas.microsoft.com/office/drawing/2014/main" id="{F6C554EA-AC0B-49C5-BEEB-F4628EAF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262" y="173598"/>
            <a:ext cx="2528888" cy="14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5C8F-6209-444D-B77C-F5FE9BBBC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28" y="224144"/>
            <a:ext cx="10664252" cy="1537600"/>
          </a:xfrm>
        </p:spPr>
        <p:txBody>
          <a:bodyPr>
            <a:normAutofit/>
          </a:bodyPr>
          <a:lstStyle/>
          <a:p>
            <a:r>
              <a:rPr lang="en-US" sz="2400" b="1" cap="all" dirty="0">
                <a:ea typeface="+mj-lt"/>
                <a:cs typeface="+mj-lt"/>
              </a:rPr>
              <a:t>Can clustering help to identify health insurance fraud?</a:t>
            </a:r>
            <a:br>
              <a:rPr lang="en-US" sz="2400" b="1" cap="all" dirty="0">
                <a:ea typeface="+mj-lt"/>
                <a:cs typeface="+mj-lt"/>
              </a:rPr>
            </a:br>
            <a:r>
              <a:rPr lang="en-US" sz="1800" b="1" cap="all" dirty="0">
                <a:cs typeface="Calibri Light" panose="020F0302020204030204"/>
              </a:rPr>
              <a:t>(Peng et al., 2006)</a:t>
            </a:r>
          </a:p>
          <a:p>
            <a:endParaRPr lang="en-US" b="1" cap="all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EF28-EB09-41CF-85DB-8FB421EA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77" y="1845734"/>
            <a:ext cx="1073920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Philosophy:        </a:t>
            </a:r>
            <a:r>
              <a:rPr lang="en-US" b="1">
                <a:ea typeface="+mn-lt"/>
                <a:cs typeface="+mn-lt"/>
              </a:rPr>
              <a:t>Positivist epistemological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Approach:          </a:t>
            </a:r>
            <a:r>
              <a:rPr lang="en-US" b="1">
                <a:ea typeface="+mn-lt"/>
                <a:cs typeface="+mn-lt"/>
              </a:rPr>
              <a:t>Inductive</a:t>
            </a:r>
            <a:endParaRPr lang="en-US" b="1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Strategy:             </a:t>
            </a:r>
            <a:r>
              <a:rPr lang="en-US" b="1">
                <a:ea typeface="+mn-lt"/>
                <a:cs typeface="+mn-lt"/>
              </a:rPr>
              <a:t>Experiment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Choice:               </a:t>
            </a:r>
            <a:r>
              <a:rPr lang="en-US" b="1">
                <a:ea typeface="+mn-lt"/>
                <a:cs typeface="+mn-lt"/>
              </a:rPr>
              <a:t>Quantitative</a:t>
            </a:r>
            <a:endParaRPr lang="en-US" b="1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Time-horizon:   </a:t>
            </a:r>
            <a:r>
              <a:rPr lang="en-US" b="1">
                <a:ea typeface="+mn-lt"/>
                <a:cs typeface="+mn-lt"/>
              </a:rPr>
              <a:t>Cross-sectional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Data Collection and Analysis: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Experiment:    </a:t>
            </a:r>
            <a:r>
              <a:rPr lang="en-US" b="1">
                <a:ea typeface="+mn-lt"/>
                <a:cs typeface="+mn-lt"/>
              </a:rPr>
              <a:t>Correlation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Analysis:          </a:t>
            </a:r>
            <a:r>
              <a:rPr lang="en-US" b="1">
                <a:ea typeface="+mn-lt"/>
                <a:cs typeface="+mn-lt"/>
              </a:rPr>
              <a:t>Statistical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Tool:                 </a:t>
            </a:r>
            <a:r>
              <a:rPr lang="en-US" b="1">
                <a:ea typeface="+mn-lt"/>
                <a:cs typeface="+mn-lt"/>
              </a:rPr>
              <a:t>Machine Learning- SAS Enterprise Miner, </a:t>
            </a:r>
            <a:r>
              <a:rPr lang="en-US" b="1" err="1">
                <a:ea typeface="+mn-lt"/>
                <a:cs typeface="+mn-lt"/>
              </a:rPr>
              <a:t>Cluto</a:t>
            </a:r>
            <a:endParaRPr lang="en-US">
              <a:cs typeface="Calibri"/>
            </a:endParaRPr>
          </a:p>
        </p:txBody>
      </p:sp>
      <p:pic>
        <p:nvPicPr>
          <p:cNvPr id="6" name="Picture 6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C2AB7721-4F55-44A2-AFF8-00B78DC7D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740" y="2869095"/>
            <a:ext cx="3720860" cy="2845094"/>
          </a:xfrm>
          <a:prstGeom prst="rect">
            <a:avLst/>
          </a:prstGeom>
        </p:spPr>
      </p:pic>
      <p:pic>
        <p:nvPicPr>
          <p:cNvPr id="9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52979D9-FB79-42D9-B0ED-2AFB73D8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419" y="226700"/>
            <a:ext cx="1621767" cy="18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5C8F-6209-444D-B77C-F5FE9BBBC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28" y="224144"/>
            <a:ext cx="10664252" cy="1537600"/>
          </a:xfrm>
        </p:spPr>
        <p:txBody>
          <a:bodyPr>
            <a:normAutofit/>
          </a:bodyPr>
          <a:lstStyle/>
          <a:p>
            <a:r>
              <a:rPr lang="en-US" sz="2400" b="1" cap="all" dirty="0">
                <a:ea typeface="+mj-lt"/>
                <a:cs typeface="+mj-lt"/>
              </a:rPr>
              <a:t>Can exoplanetary Mass be estimated with Deep Learning</a:t>
            </a:r>
            <a:r>
              <a:rPr lang="en-US" sz="2400" b="1" cap="all" dirty="0">
                <a:cs typeface="Calibri Light" panose="020F0302020204030204"/>
              </a:rPr>
              <a:t>?</a:t>
            </a:r>
            <a:br>
              <a:rPr lang="en-US" sz="2400" b="1" cap="all" dirty="0">
                <a:cs typeface="Calibri Light" panose="020F0302020204030204"/>
              </a:rPr>
            </a:br>
            <a:r>
              <a:rPr lang="en-US" sz="1800" b="1" cap="all" dirty="0">
                <a:cs typeface="Calibri Light" panose="020F0302020204030204"/>
              </a:rPr>
              <a:t>( Tasker, </a:t>
            </a:r>
            <a:r>
              <a:rPr lang="en-US" sz="1800" b="1" cap="all" dirty="0" err="1">
                <a:cs typeface="Calibri Light" panose="020F0302020204030204"/>
              </a:rPr>
              <a:t>Laneuville</a:t>
            </a:r>
            <a:r>
              <a:rPr lang="en-US" sz="1800" b="1" cap="all" dirty="0">
                <a:cs typeface="Calibri Light" panose="020F0302020204030204"/>
              </a:rPr>
              <a:t>, &amp; Guttenberg, 2020)</a:t>
            </a:r>
          </a:p>
          <a:p>
            <a:endParaRPr lang="en-US" b="1" cap="all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EF28-EB09-41CF-85DB-8FB421EA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77" y="1845734"/>
            <a:ext cx="1073920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Philosophy: 	</a:t>
            </a:r>
            <a:r>
              <a:rPr lang="en-US" b="1">
                <a:ea typeface="+mn-lt"/>
                <a:cs typeface="+mn-lt"/>
              </a:rPr>
              <a:t>Realist Epistemological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Approach:	</a:t>
            </a:r>
            <a:r>
              <a:rPr lang="en-US" b="1">
                <a:ea typeface="+mn-lt"/>
                <a:cs typeface="+mn-lt"/>
              </a:rPr>
              <a:t>Inductive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Strategy:	</a:t>
            </a:r>
            <a:r>
              <a:rPr lang="en-US" b="1">
                <a:ea typeface="+mn-lt"/>
                <a:cs typeface="+mn-lt"/>
              </a:rPr>
              <a:t>Grounded Theory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Choice:		</a:t>
            </a:r>
            <a:r>
              <a:rPr lang="en-US" b="1">
                <a:ea typeface="+mn-lt"/>
                <a:cs typeface="+mn-lt"/>
              </a:rPr>
              <a:t>Mono-Method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Time-horizon:	</a:t>
            </a:r>
            <a:r>
              <a:rPr lang="en-US" b="1">
                <a:ea typeface="+mn-lt"/>
                <a:cs typeface="+mn-lt"/>
              </a:rPr>
              <a:t>Cross-Sectional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Data Collection and Analysis: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Data: 	</a:t>
            </a:r>
            <a:r>
              <a:rPr lang="en-US" b="1">
                <a:ea typeface="+mn-lt"/>
                <a:cs typeface="+mn-lt"/>
              </a:rPr>
              <a:t>Observation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Analysis: 	</a:t>
            </a:r>
            <a:r>
              <a:rPr lang="en-US" b="1">
                <a:ea typeface="+mn-lt"/>
                <a:cs typeface="+mn-lt"/>
              </a:rPr>
              <a:t>Statistical </a:t>
            </a: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Tool: 		</a:t>
            </a:r>
            <a:r>
              <a:rPr lang="en-US" b="1">
                <a:ea typeface="+mn-lt"/>
                <a:cs typeface="+mn-lt"/>
              </a:rPr>
              <a:t>Neural Network</a:t>
            </a:r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0C39E-7CA7-4C59-9349-03BF8DBE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384" y="1845735"/>
            <a:ext cx="4049314" cy="28617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13ED733-DF85-4BCC-878D-9D7EC51A3BC2}"/>
              </a:ext>
            </a:extLst>
          </p:cNvPr>
          <p:cNvGrpSpPr/>
          <p:nvPr/>
        </p:nvGrpSpPr>
        <p:grpSpPr>
          <a:xfrm>
            <a:off x="4899991" y="1761746"/>
            <a:ext cx="3114393" cy="3650842"/>
            <a:chOff x="8759300" y="2682585"/>
            <a:chExt cx="3159105" cy="34978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60FEF3-1CA1-452C-BB70-43187459B501}"/>
                </a:ext>
              </a:extLst>
            </p:cNvPr>
            <p:cNvSpPr txBox="1"/>
            <p:nvPr/>
          </p:nvSpPr>
          <p:spPr>
            <a:xfrm>
              <a:off x="9132328" y="5679141"/>
              <a:ext cx="2786077" cy="501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E" sz="1400"/>
                <a:t>Known planetary properties (black) and predicted properties (green).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069793-CDC5-4A79-9378-7CDDF06FC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9300" y="2682585"/>
              <a:ext cx="3159105" cy="299655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9A33A57-744A-4EA0-8B65-39EEF7569D35}"/>
              </a:ext>
            </a:extLst>
          </p:cNvPr>
          <p:cNvSpPr txBox="1"/>
          <p:nvPr/>
        </p:nvSpPr>
        <p:spPr>
          <a:xfrm>
            <a:off x="8575813" y="4889363"/>
            <a:ext cx="2947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E" sz="1400"/>
              <a:t>Various observed/derived properties of exoplanets.</a:t>
            </a:r>
          </a:p>
        </p:txBody>
      </p:sp>
      <p:pic>
        <p:nvPicPr>
          <p:cNvPr id="10" name="Graphic 9" descr="Solar system">
            <a:extLst>
              <a:ext uri="{FF2B5EF4-FFF2-40B4-BE49-F238E27FC236}">
                <a16:creationId xmlns:a16="http://schemas.microsoft.com/office/drawing/2014/main" id="{59AA23E2-0CDF-4ADD-843D-FD299AE67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2537" y="-80835"/>
            <a:ext cx="1794680" cy="179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2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5C8F-6209-444D-B77C-F5FE9BBBC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28" y="224144"/>
            <a:ext cx="10664252" cy="1537600"/>
          </a:xfrm>
        </p:spPr>
        <p:txBody>
          <a:bodyPr>
            <a:normAutofit/>
          </a:bodyPr>
          <a:lstStyle/>
          <a:p>
            <a:r>
              <a:rPr lang="en-US" sz="2400" b="1" cap="all" dirty="0">
                <a:ea typeface="+mj-lt"/>
                <a:cs typeface="+mj-lt"/>
              </a:rPr>
              <a:t>Can machine Learning Predict risk of suicide attempts over time?</a:t>
            </a:r>
            <a:br>
              <a:rPr lang="en-US" sz="2400" b="1" cap="all" dirty="0">
                <a:ea typeface="+mj-lt"/>
                <a:cs typeface="+mj-lt"/>
              </a:rPr>
            </a:br>
            <a:r>
              <a:rPr lang="en-US" sz="1800" b="1" cap="all" dirty="0">
                <a:ea typeface="+mj-lt"/>
                <a:cs typeface="+mj-lt"/>
              </a:rPr>
              <a:t>(Walsh, Rebeiro, &amp; Franklin, 2017)</a:t>
            </a:r>
          </a:p>
          <a:p>
            <a:endParaRPr lang="en-US" b="1" u="sng" cap="all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EF28-EB09-41CF-85DB-8FB421EA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77" y="1845734"/>
            <a:ext cx="1073920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Philosophy:         </a:t>
            </a:r>
            <a:r>
              <a:rPr lang="en-US" b="1">
                <a:ea typeface="+mn-lt"/>
                <a:cs typeface="+mn-lt"/>
              </a:rPr>
              <a:t>Positivism</a:t>
            </a:r>
          </a:p>
          <a:p>
            <a:pPr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Approach:           </a:t>
            </a:r>
            <a:r>
              <a:rPr lang="en-US" b="1">
                <a:ea typeface="+mn-lt"/>
                <a:cs typeface="+mn-lt"/>
              </a:rPr>
              <a:t>Inductive</a:t>
            </a:r>
          </a:p>
          <a:p>
            <a:pPr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Strategy:              </a:t>
            </a:r>
            <a:r>
              <a:rPr lang="en-US" b="1">
                <a:ea typeface="+mn-lt"/>
                <a:cs typeface="+mn-lt"/>
              </a:rPr>
              <a:t>Archival Research/Experiment</a:t>
            </a:r>
          </a:p>
          <a:p>
            <a:pPr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Choice:                </a:t>
            </a:r>
            <a:r>
              <a:rPr lang="en-US" b="1">
                <a:ea typeface="+mn-lt"/>
                <a:cs typeface="+mn-lt"/>
              </a:rPr>
              <a:t>Mixed-methods</a:t>
            </a:r>
            <a:endParaRPr lang="en-US">
              <a:ea typeface="+mn-lt"/>
              <a:cs typeface="+mn-lt"/>
            </a:endParaRPr>
          </a:p>
          <a:p>
            <a:pPr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Time-horizon:    </a:t>
            </a:r>
            <a:r>
              <a:rPr lang="en-US" b="1">
                <a:ea typeface="+mn-lt"/>
                <a:cs typeface="+mn-lt"/>
              </a:rPr>
              <a:t>Longitudinal</a:t>
            </a:r>
          </a:p>
          <a:p>
            <a:pPr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Data Collection and Analysis: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Experiment:      </a:t>
            </a:r>
            <a:r>
              <a:rPr lang="en-US" b="1">
                <a:ea typeface="+mn-lt"/>
                <a:cs typeface="+mn-lt"/>
              </a:rPr>
              <a:t>Classification</a:t>
            </a: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Analysis:            </a:t>
            </a:r>
            <a:r>
              <a:rPr lang="en-US" b="1">
                <a:ea typeface="+mn-lt"/>
                <a:cs typeface="+mn-lt"/>
              </a:rPr>
              <a:t>Statistical</a:t>
            </a:r>
            <a:endParaRPr lang="en-US">
              <a:ea typeface="+mn-lt"/>
              <a:cs typeface="+mn-lt"/>
            </a:endParaRPr>
          </a:p>
          <a:p>
            <a:pPr marL="383540" lvl="1">
              <a:buFont typeface="Wingdings,Sans-Serif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Tool:                   </a:t>
            </a:r>
            <a:r>
              <a:rPr lang="en-US" b="1">
                <a:ea typeface="+mn-lt"/>
                <a:cs typeface="+mn-lt"/>
              </a:rPr>
              <a:t>R and Python</a:t>
            </a:r>
            <a:endParaRPr lang="en-US"/>
          </a:p>
          <a:p>
            <a:pPr>
              <a:buFont typeface="Wingdings" panose="020F0502020204030204" pitchFamily="34" charset="0"/>
              <a:buChar char="§"/>
            </a:pPr>
            <a:endParaRPr lang="en-US" b="1">
              <a:cs typeface="Calibri"/>
            </a:endParaRP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8AEF7024-1AA3-4F97-A2EC-DDA8F229D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438" y="1844094"/>
            <a:ext cx="5531028" cy="3744633"/>
          </a:xfrm>
          <a:prstGeom prst="rect">
            <a:avLst/>
          </a:prstGeom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B762EDD2-20D6-40AB-A6A3-102C6989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4710" y="4965163"/>
            <a:ext cx="1634218" cy="1268351"/>
          </a:xfrm>
          <a:prstGeom prst="rect">
            <a:avLst/>
          </a:prstGeom>
        </p:spPr>
      </p:pic>
      <p:pic>
        <p:nvPicPr>
          <p:cNvPr id="9" name="Picture 10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D0126DDB-2473-4F2B-BDDC-8E9B8CD3D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96" y="4962525"/>
            <a:ext cx="1457325" cy="13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4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5C8F-6209-444D-B77C-F5FE9BBBC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28" y="224144"/>
            <a:ext cx="10664252" cy="1537600"/>
          </a:xfrm>
        </p:spPr>
        <p:txBody>
          <a:bodyPr>
            <a:normAutofit/>
          </a:bodyPr>
          <a:lstStyle/>
          <a:p>
            <a:r>
              <a:rPr lang="en-US" sz="2400" b="1" cap="all" dirty="0">
                <a:ea typeface="+mj-lt"/>
                <a:cs typeface="+mj-lt"/>
              </a:rPr>
              <a:t>DO BOYS AND GIRLS RECEIVE DIFFERENT AMOUNT OF PARENTAL SUPPORT, PARENTAL MONITORING, AND TIME SPENT WITH THEIR PARENTS?</a:t>
            </a:r>
            <a:br>
              <a:rPr lang="en-US" sz="2400" b="1" cap="all" dirty="0">
                <a:ea typeface="+mj-lt"/>
                <a:cs typeface="+mj-lt"/>
              </a:rPr>
            </a:br>
            <a:r>
              <a:rPr lang="en-US" sz="1800" b="1" cap="all" dirty="0">
                <a:ea typeface="+mj-lt"/>
                <a:cs typeface="+mj-lt"/>
              </a:rPr>
              <a:t>(</a:t>
            </a:r>
            <a:r>
              <a:rPr lang="en-US" sz="1800" b="1" cap="all" dirty="0" err="1">
                <a:ea typeface="+mj-lt"/>
                <a:cs typeface="+mj-lt"/>
              </a:rPr>
              <a:t>Kristjánsson</a:t>
            </a:r>
            <a:r>
              <a:rPr lang="en-US" sz="1800" b="1" cap="all" dirty="0">
                <a:ea typeface="+mj-lt"/>
                <a:cs typeface="+mj-lt"/>
              </a:rPr>
              <a:t> &amp; </a:t>
            </a:r>
            <a:r>
              <a:rPr lang="en-US" sz="1800" b="1" cap="all" dirty="0" err="1">
                <a:ea typeface="+mj-lt"/>
                <a:cs typeface="+mj-lt"/>
              </a:rPr>
              <a:t>Sigfúsdóttir</a:t>
            </a:r>
            <a:r>
              <a:rPr lang="en-US" sz="1800" b="1" cap="all" dirty="0">
                <a:ea typeface="+mj-lt"/>
                <a:cs typeface="+mj-lt"/>
              </a:rPr>
              <a:t>, 2009)</a:t>
            </a:r>
            <a:r>
              <a:rPr lang="en-US" sz="2400" b="1" cap="all" dirty="0">
                <a:ea typeface="+mj-lt"/>
                <a:cs typeface="+mj-lt"/>
              </a:rPr>
              <a:t> </a:t>
            </a:r>
            <a:br>
              <a:rPr lang="en-US" sz="2400" b="1" cap="all" dirty="0">
                <a:ea typeface="+mj-lt"/>
                <a:cs typeface="+mj-lt"/>
              </a:rPr>
            </a:br>
            <a:endParaRPr lang="en-US" sz="2400" b="1" cap="all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EF28-EB09-41CF-85DB-8FB421EAA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77" y="1845734"/>
            <a:ext cx="10739203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Philosophy:         </a:t>
            </a:r>
            <a:r>
              <a:rPr lang="en-US" b="1">
                <a:ea typeface="+mn-lt"/>
                <a:cs typeface="+mn-lt"/>
              </a:rPr>
              <a:t>Positivist epistemological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Approach:           </a:t>
            </a:r>
            <a:r>
              <a:rPr lang="en-US" b="1">
                <a:ea typeface="+mn-lt"/>
                <a:cs typeface="+mn-lt"/>
              </a:rPr>
              <a:t>Deductive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Strategy:              </a:t>
            </a:r>
            <a:r>
              <a:rPr lang="en-US" b="1">
                <a:ea typeface="+mn-lt"/>
                <a:cs typeface="+mn-lt"/>
              </a:rPr>
              <a:t>Survey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Choice:                </a:t>
            </a:r>
            <a:r>
              <a:rPr lang="en-US" b="1">
                <a:ea typeface="+mn-lt"/>
                <a:cs typeface="+mn-lt"/>
              </a:rPr>
              <a:t>Mixed-methods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Time-horizon:    </a:t>
            </a:r>
            <a:r>
              <a:rPr lang="en-US" b="1">
                <a:ea typeface="+mn-lt"/>
                <a:cs typeface="+mn-lt"/>
              </a:rPr>
              <a:t>Cross-sectional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Data Collection and Analysis: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Data:                  </a:t>
            </a:r>
            <a:r>
              <a:rPr lang="en-US" b="1">
                <a:ea typeface="+mn-lt"/>
                <a:cs typeface="+mn-lt"/>
              </a:rPr>
              <a:t>National Survey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Analysis:            </a:t>
            </a:r>
            <a:r>
              <a:rPr lang="en-US" b="1">
                <a:ea typeface="+mn-lt"/>
                <a:cs typeface="+mn-lt"/>
              </a:rPr>
              <a:t>Statistical</a:t>
            </a:r>
            <a:endParaRPr lang="en-US" b="1">
              <a:cs typeface="Calibri" panose="020F0502020204030204"/>
            </a:endParaRPr>
          </a:p>
          <a:p>
            <a:pPr marL="383540" lvl="1"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Tool:                   </a:t>
            </a:r>
            <a:r>
              <a:rPr lang="en-US" b="1">
                <a:ea typeface="+mn-lt"/>
                <a:cs typeface="+mn-lt"/>
              </a:rPr>
              <a:t>Independent Samples T-Test</a:t>
            </a:r>
            <a:endParaRPr lang="en-US">
              <a:cs typeface="Calibri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DEE287A-A3D6-4C86-BAF9-11B026BE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7753"/>
            <a:ext cx="3879271" cy="341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13D5-8ED8-4D9A-A087-BD1BD2FC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6020"/>
            <a:ext cx="10058400" cy="1450757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1248D-6002-4E69-967A-8193F511A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85" y="1798352"/>
            <a:ext cx="8946541" cy="41954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ea typeface="+mj-lt"/>
                <a:cs typeface="+mj-lt"/>
              </a:rPr>
              <a:t>Kaur, N., &amp; Kumar, K. (2016). Normalization Based K-means Data Analysis Algorithm. </a:t>
            </a:r>
            <a:r>
              <a:rPr lang="en-US" sz="1200" i="1" dirty="0">
                <a:ea typeface="+mj-lt"/>
                <a:cs typeface="+mj-lt"/>
              </a:rPr>
              <a:t>International Journal of Advanced Research in Computer Science and Software Engineering</a:t>
            </a:r>
            <a:r>
              <a:rPr lang="en-US" sz="1200" dirty="0">
                <a:ea typeface="+mj-lt"/>
                <a:cs typeface="+mj-lt"/>
              </a:rPr>
              <a:t>, </a:t>
            </a:r>
            <a:r>
              <a:rPr lang="en-US" sz="1200" i="1" dirty="0">
                <a:ea typeface="+mj-lt"/>
                <a:cs typeface="+mj-lt"/>
              </a:rPr>
              <a:t>6</a:t>
            </a:r>
            <a:r>
              <a:rPr lang="en-US" sz="1200" dirty="0">
                <a:ea typeface="+mj-lt"/>
                <a:cs typeface="+mj-lt"/>
              </a:rPr>
              <a:t>.</a:t>
            </a:r>
            <a:endParaRPr lang="en-US" sz="1200" dirty="0">
              <a:ea typeface="+mj-lt"/>
              <a:cs typeface="Calibri"/>
            </a:endParaRPr>
          </a:p>
          <a:p>
            <a:r>
              <a:rPr lang="en-US" sz="1200" dirty="0">
                <a:ea typeface="+mj-lt"/>
                <a:cs typeface="+mj-lt"/>
              </a:rPr>
              <a:t>Peng, Y., Kou, G., </a:t>
            </a:r>
            <a:r>
              <a:rPr lang="en-US" sz="1200" dirty="0" err="1">
                <a:ea typeface="+mj-lt"/>
                <a:cs typeface="+mj-lt"/>
              </a:rPr>
              <a:t>Sabatka</a:t>
            </a:r>
            <a:r>
              <a:rPr lang="en-US" sz="1200" dirty="0">
                <a:ea typeface="+mj-lt"/>
                <a:cs typeface="+mj-lt"/>
              </a:rPr>
              <a:t>, A., Chen, Z., </a:t>
            </a:r>
            <a:r>
              <a:rPr lang="en-US" sz="1200" dirty="0" err="1">
                <a:ea typeface="+mj-lt"/>
                <a:cs typeface="+mj-lt"/>
              </a:rPr>
              <a:t>Khazanchi</a:t>
            </a:r>
            <a:r>
              <a:rPr lang="en-US" sz="1200" dirty="0">
                <a:ea typeface="+mj-lt"/>
                <a:cs typeface="+mj-lt"/>
              </a:rPr>
              <a:t>, D., &amp; Shi, Y. (2006, October). Application of clustering methods to health insurance fraud detection. In </a:t>
            </a:r>
            <a:r>
              <a:rPr lang="en-US" sz="1200" i="1" dirty="0">
                <a:ea typeface="+mj-lt"/>
                <a:cs typeface="+mj-lt"/>
              </a:rPr>
              <a:t>2006 International Conference on Service Systems and Service Management</a:t>
            </a:r>
            <a:r>
              <a:rPr lang="en-US" sz="1200" dirty="0">
                <a:ea typeface="+mj-lt"/>
                <a:cs typeface="+mj-lt"/>
              </a:rPr>
              <a:t> (Vol. 1, pp. 116-120). IEEE.</a:t>
            </a:r>
            <a:endParaRPr lang="en-US" sz="1200" dirty="0">
              <a:cs typeface="Calibri"/>
            </a:endParaRPr>
          </a:p>
          <a:p>
            <a:r>
              <a:rPr lang="en-GB" sz="1200" dirty="0">
                <a:ea typeface="+mj-lt"/>
                <a:cs typeface="+mj-lt"/>
              </a:rPr>
              <a:t>Senko, R. (2019). Machine learning for </a:t>
            </a:r>
            <a:r>
              <a:rPr lang="en-GB" sz="1200" dirty="0" err="1">
                <a:ea typeface="+mj-lt"/>
                <a:cs typeface="+mj-lt"/>
              </a:rPr>
              <a:t>robo</a:t>
            </a:r>
            <a:r>
              <a:rPr lang="en-GB" sz="1200" dirty="0">
                <a:ea typeface="+mj-lt"/>
                <a:cs typeface="+mj-lt"/>
              </a:rPr>
              <a:t>-advisors: testing for neurons specialization. </a:t>
            </a:r>
            <a:r>
              <a:rPr lang="en-GB" sz="1200" i="1" dirty="0">
                <a:ea typeface="+mj-lt"/>
                <a:cs typeface="+mj-lt"/>
              </a:rPr>
              <a:t>Investment Management and Financial Solutions</a:t>
            </a:r>
            <a:r>
              <a:rPr lang="en-GB" sz="1200" dirty="0">
                <a:ea typeface="+mj-lt"/>
                <a:cs typeface="+mj-lt"/>
              </a:rPr>
              <a:t>, 205-214. </a:t>
            </a:r>
            <a:endParaRPr lang="en-US" sz="1200" dirty="0">
              <a:ea typeface="+mj-lt"/>
              <a:cs typeface="+mj-lt"/>
            </a:endParaRPr>
          </a:p>
          <a:p>
            <a:r>
              <a:rPr lang="en-GB" sz="1200" dirty="0">
                <a:ea typeface="+mj-lt"/>
                <a:cs typeface="+mj-lt"/>
              </a:rPr>
              <a:t>Xu, S. (2018). Bayesian Naive Nayes classifiers to text classification. </a:t>
            </a:r>
            <a:r>
              <a:rPr lang="en-GB" sz="1200" i="1" dirty="0">
                <a:ea typeface="+mj-lt"/>
                <a:cs typeface="+mj-lt"/>
              </a:rPr>
              <a:t>Journal of Information Science</a:t>
            </a:r>
            <a:r>
              <a:rPr lang="en-GB" sz="1200" dirty="0">
                <a:ea typeface="+mj-lt"/>
                <a:cs typeface="+mj-lt"/>
              </a:rPr>
              <a:t>, 48-59. </a:t>
            </a:r>
            <a:endParaRPr lang="en-US" sz="1200" dirty="0">
              <a:ea typeface="+mj-lt"/>
              <a:cs typeface="Calibri"/>
            </a:endParaRPr>
          </a:p>
          <a:p>
            <a:r>
              <a:rPr lang="en-GB" sz="1200" dirty="0">
                <a:ea typeface="+mj-lt"/>
                <a:cs typeface="Calibri"/>
              </a:rPr>
              <a:t>Walsh, C. G., Ribeiro, J. D., &amp; Franklin, J. C. (2017). Predicting Risk of Suicide Attempts Over Time Through Machine Learning. </a:t>
            </a:r>
            <a:r>
              <a:rPr lang="en-GB" sz="1200" i="1" dirty="0">
                <a:ea typeface="+mj-lt"/>
                <a:cs typeface="Calibri"/>
              </a:rPr>
              <a:t>Clinical Psychological Science</a:t>
            </a:r>
            <a:r>
              <a:rPr lang="en-GB" sz="1200" dirty="0">
                <a:ea typeface="+mj-lt"/>
                <a:cs typeface="Calibri"/>
              </a:rPr>
              <a:t>, </a:t>
            </a:r>
            <a:r>
              <a:rPr lang="en-GB" sz="1200" i="1" dirty="0">
                <a:ea typeface="+mj-lt"/>
                <a:cs typeface="Calibri"/>
              </a:rPr>
              <a:t>5</a:t>
            </a:r>
            <a:r>
              <a:rPr lang="en-GB" sz="1200" dirty="0">
                <a:ea typeface="+mj-lt"/>
                <a:cs typeface="Calibri"/>
              </a:rPr>
              <a:t>(3), 457–469.</a:t>
            </a:r>
            <a:endParaRPr lang="en-GB" sz="1200" dirty="0">
              <a:ea typeface="+mj-lt"/>
              <a:cs typeface="+mj-lt"/>
            </a:endParaRPr>
          </a:p>
          <a:p>
            <a:r>
              <a:rPr lang="en-GB" sz="1200" dirty="0">
                <a:ea typeface="+mj-lt"/>
                <a:cs typeface="Calibri"/>
              </a:rPr>
              <a:t>Cai, E. (2014). </a:t>
            </a:r>
            <a:r>
              <a:rPr lang="en-GB" sz="1200" i="1" dirty="0">
                <a:ea typeface="+mj-lt"/>
                <a:cs typeface="Calibri"/>
              </a:rPr>
              <a:t>Machine Learning Lesson of the Day – The “No Free Lunch” Theorem</a:t>
            </a:r>
            <a:r>
              <a:rPr lang="en-GB" sz="1200" dirty="0">
                <a:ea typeface="+mj-lt"/>
                <a:cs typeface="Calibri"/>
              </a:rPr>
              <a:t>. Retrieved from </a:t>
            </a:r>
            <a:r>
              <a:rPr lang="en-GB" sz="1200" dirty="0">
                <a:ea typeface="+mj-lt"/>
                <a:cs typeface="Calibri"/>
                <a:hlinkClick r:id="rId2"/>
              </a:rPr>
              <a:t>https://chemicalstatistician.wordpress.com/2014/01/24/machine-learning-lesson-of-the-day-the-no-free-lunch-theorem/</a:t>
            </a:r>
            <a:endParaRPr lang="en-GB" sz="1200" dirty="0">
              <a:ea typeface="+mj-lt"/>
              <a:cs typeface="+mj-lt"/>
            </a:endParaRPr>
          </a:p>
          <a:p>
            <a:r>
              <a:rPr lang="en-GB" sz="1200" dirty="0" err="1">
                <a:ea typeface="+mj-lt"/>
                <a:cs typeface="Calibri"/>
              </a:rPr>
              <a:t>Kristjánsson</a:t>
            </a:r>
            <a:r>
              <a:rPr lang="en-GB" sz="1200" dirty="0">
                <a:ea typeface="+mj-lt"/>
                <a:cs typeface="Calibri"/>
              </a:rPr>
              <a:t>, Á. L., &amp; </a:t>
            </a:r>
            <a:r>
              <a:rPr lang="en-GB" sz="1200" dirty="0" err="1">
                <a:ea typeface="+mj-lt"/>
                <a:cs typeface="Calibri"/>
              </a:rPr>
              <a:t>Sigfúsdóttir</a:t>
            </a:r>
            <a:r>
              <a:rPr lang="en-GB" sz="1200" dirty="0">
                <a:ea typeface="+mj-lt"/>
                <a:cs typeface="Calibri"/>
              </a:rPr>
              <a:t>, I. D. (2009). The role of parental support, parental monitoring, and time spent with parents in adolescent academic achievement in </a:t>
            </a:r>
            <a:r>
              <a:rPr lang="en-GB" sz="1200" dirty="0" err="1">
                <a:ea typeface="+mj-lt"/>
                <a:cs typeface="Calibri"/>
              </a:rPr>
              <a:t>iceland</a:t>
            </a:r>
            <a:r>
              <a:rPr lang="en-GB" sz="1200" dirty="0">
                <a:ea typeface="+mj-lt"/>
                <a:cs typeface="Calibri"/>
              </a:rPr>
              <a:t>: A structural model of gender differences. </a:t>
            </a:r>
            <a:r>
              <a:rPr lang="en-GB" sz="1200" i="1" dirty="0">
                <a:ea typeface="+mj-lt"/>
                <a:cs typeface="Calibri"/>
              </a:rPr>
              <a:t>Scandinavian Journal of Educational Research</a:t>
            </a:r>
            <a:r>
              <a:rPr lang="en-GB" sz="1200" dirty="0">
                <a:ea typeface="+mj-lt"/>
                <a:cs typeface="Calibri"/>
              </a:rPr>
              <a:t>, </a:t>
            </a:r>
            <a:r>
              <a:rPr lang="en-GB" sz="1200" i="1" dirty="0">
                <a:ea typeface="+mj-lt"/>
                <a:cs typeface="Calibri"/>
              </a:rPr>
              <a:t>53</a:t>
            </a:r>
            <a:r>
              <a:rPr lang="en-GB" sz="1200" dirty="0">
                <a:ea typeface="+mj-lt"/>
                <a:cs typeface="Calibri"/>
              </a:rPr>
              <a:t>(5), 481–496. </a:t>
            </a:r>
            <a:r>
              <a:rPr lang="en-GB" sz="1200" dirty="0">
                <a:ea typeface="+mj-lt"/>
                <a:cs typeface="Calibri"/>
                <a:hlinkClick r:id="rId3"/>
              </a:rPr>
              <a:t>https://doi.org/10.1080/00313830903180786</a:t>
            </a:r>
            <a:endParaRPr lang="en-GB" sz="1200" dirty="0">
              <a:ea typeface="+mj-lt"/>
              <a:cs typeface="+mj-lt"/>
            </a:endParaRPr>
          </a:p>
          <a:p>
            <a:r>
              <a:rPr lang="en-GB" sz="1200" dirty="0">
                <a:ea typeface="+mj-lt"/>
                <a:cs typeface="Calibri"/>
              </a:rPr>
              <a:t>Huang, Y., Zhou, Q., </a:t>
            </a:r>
            <a:r>
              <a:rPr lang="en-GB" sz="1200" dirty="0" err="1">
                <a:ea typeface="+mj-lt"/>
                <a:cs typeface="Calibri"/>
              </a:rPr>
              <a:t>Koelper</a:t>
            </a:r>
            <a:r>
              <a:rPr lang="en-GB" sz="1200" dirty="0">
                <a:ea typeface="+mj-lt"/>
                <a:cs typeface="Calibri"/>
              </a:rPr>
              <a:t>, C., Li, Q. and Nie, B. (2020). Are riders of electric two-wheelers safer than bicyclists in collisions with motor vehicles?. </a:t>
            </a:r>
            <a:r>
              <a:rPr lang="en-GB" sz="1200" i="1" dirty="0">
                <a:ea typeface="+mj-lt"/>
                <a:cs typeface="Calibri"/>
              </a:rPr>
              <a:t>Accident Analysis &amp; Prevention</a:t>
            </a:r>
            <a:r>
              <a:rPr lang="en-GB" sz="1200" dirty="0">
                <a:ea typeface="+mj-lt"/>
                <a:cs typeface="Calibri"/>
              </a:rPr>
              <a:t>, 134, p.105336.</a:t>
            </a:r>
            <a:endParaRPr lang="en-GB" sz="1200" dirty="0">
              <a:cs typeface="Calibri Light"/>
            </a:endParaRPr>
          </a:p>
          <a:p>
            <a:r>
              <a:rPr lang="en-GB" sz="1200" dirty="0">
                <a:ea typeface="+mn-lt"/>
                <a:cs typeface="+mn-lt"/>
              </a:rPr>
              <a:t>Tasker, E. J., </a:t>
            </a:r>
            <a:r>
              <a:rPr lang="en-GB" sz="1200" dirty="0" err="1">
                <a:ea typeface="+mn-lt"/>
                <a:cs typeface="+mn-lt"/>
              </a:rPr>
              <a:t>Laneuville</a:t>
            </a:r>
            <a:r>
              <a:rPr lang="en-GB" sz="1200" dirty="0">
                <a:ea typeface="+mn-lt"/>
                <a:cs typeface="+mn-lt"/>
              </a:rPr>
              <a:t>, M., &amp; Guttenberg, N. (2020). Estimating Planetary Mass with Deep Learning. </a:t>
            </a:r>
            <a:r>
              <a:rPr lang="en-GB" sz="1200" i="1" dirty="0">
                <a:ea typeface="+mn-lt"/>
                <a:cs typeface="+mn-lt"/>
              </a:rPr>
              <a:t>The Astronomical Journal</a:t>
            </a:r>
            <a:r>
              <a:rPr lang="en-GB" sz="1200" dirty="0">
                <a:ea typeface="+mn-lt"/>
                <a:cs typeface="+mn-lt"/>
              </a:rPr>
              <a:t>, </a:t>
            </a:r>
            <a:r>
              <a:rPr lang="en-GB" sz="1200" i="1" dirty="0">
                <a:ea typeface="+mn-lt"/>
                <a:cs typeface="+mn-lt"/>
              </a:rPr>
              <a:t>159</a:t>
            </a:r>
            <a:r>
              <a:rPr lang="en-GB" sz="1200" dirty="0">
                <a:ea typeface="+mn-lt"/>
                <a:cs typeface="+mn-lt"/>
              </a:rPr>
              <a:t>(2), 41. </a:t>
            </a:r>
            <a:r>
              <a:rPr lang="en-GB" sz="1200" dirty="0">
                <a:ea typeface="+mn-lt"/>
                <a:cs typeface="+mn-lt"/>
                <a:hlinkClick r:id="rId4"/>
              </a:rPr>
              <a:t>https://doi.org/10.3847/1538-3881/ab5b9e</a:t>
            </a:r>
            <a:endParaRPr lang="en-GB" sz="1200" dirty="0">
              <a:cs typeface="Calibri" panose="020F0502020204030204"/>
            </a:endParaRPr>
          </a:p>
          <a:p>
            <a:endParaRPr lang="en-GB" sz="1200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6808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6F870D13-7273-465D-AB94-5AB02301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83" y="643467"/>
            <a:ext cx="6733633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5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82B9-F254-4447-B3C0-2C49EE19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Overview of different Methods/ Common techniques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438FC-B9ED-422D-8409-DC80144A1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745" y="1993408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Regression analysis (linear, multi linear, polynomial, logistic)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Statistical analysis (mean, median, mode, etc.)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Association analysis</a:t>
            </a:r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Sentiment analysis/ opinion mining</a:t>
            </a:r>
          </a:p>
          <a:p>
            <a:pPr marL="342900" indent="-342900">
              <a:buFont typeface="Wingdings,Sans-Serif" panose="020F0502020204030204" pitchFamily="34" charset="0"/>
              <a:buChar char="§"/>
            </a:pPr>
            <a:r>
              <a:rPr lang="en-US" b="1" u="sng" dirty="0">
                <a:ea typeface="+mn-lt"/>
                <a:cs typeface="+mn-lt"/>
              </a:rPr>
              <a:t>Hypothesis testing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Wingdings,Sans-Serif" panose="020F0502020204030204" pitchFamily="34" charset="0"/>
              <a:buChar char="§"/>
            </a:pPr>
            <a:r>
              <a:rPr lang="en-US" b="1" u="sng" dirty="0">
                <a:ea typeface="+mn-lt"/>
                <a:cs typeface="+mn-lt"/>
              </a:rPr>
              <a:t>Clustering analysis</a:t>
            </a:r>
            <a:endParaRPr lang="en-US" dirty="0"/>
          </a:p>
          <a:p>
            <a:pPr marL="342900" indent="-342900">
              <a:buFont typeface="Wingdings,Sans-Serif" panose="020F050202020403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Decision trees</a:t>
            </a:r>
          </a:p>
          <a:p>
            <a:pPr marL="342900" indent="-342900">
              <a:buFont typeface="Wingdings,Sans-Serif" panose="020F050202020403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Random forest (Ensemble Learning)</a:t>
            </a:r>
            <a:endParaRPr lang="en-US" dirty="0"/>
          </a:p>
          <a:p>
            <a:pPr marL="342900" indent="-342900">
              <a:buFont typeface="Wingdings" panose="020F0502020204030204" pitchFamily="34" charset="0"/>
              <a:buChar char="§"/>
            </a:pPr>
            <a:r>
              <a:rPr lang="en-US" b="1" u="sng" dirty="0">
                <a:ea typeface="+mn-lt"/>
                <a:cs typeface="+mn-lt"/>
              </a:rPr>
              <a:t>Classification</a:t>
            </a:r>
            <a:endParaRPr lang="en-US" b="1" u="sng" dirty="0">
              <a:cs typeface="Calibri" panose="020F0502020204030204"/>
            </a:endParaRPr>
          </a:p>
          <a:p>
            <a:pPr marL="342900" indent="-342900">
              <a:buFont typeface="Wingdings" panose="020F0502020204030204" pitchFamily="34" charset="0"/>
              <a:buChar char="§"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51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27307-338C-491A-9571-5E72CD16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907" y="416556"/>
            <a:ext cx="9780773" cy="130899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8967-A755-438B-85FE-DD58EB0B6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133" y="1894942"/>
            <a:ext cx="5181365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/>
              <a:t> Attempts to classify new observations based on what it learned from the input training data</a:t>
            </a:r>
          </a:p>
          <a:p>
            <a:pPr>
              <a:buFont typeface="Wingdings" panose="020F0502020204030204" pitchFamily="34" charset="0"/>
              <a:buChar char="§"/>
            </a:pPr>
            <a:r>
              <a:rPr lang="en-US"/>
              <a:t> Supervised learning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/>
              <a:t> Propensity modelling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/>
              <a:t> Finance, healthcare, customer churn</a:t>
            </a:r>
            <a:endParaRPr lang="en-US">
              <a:cs typeface="Calibri" panose="020F0502020204030204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j-lt"/>
                <a:cs typeface="+mj-lt"/>
              </a:rPr>
              <a:t> Positivism</a:t>
            </a:r>
          </a:p>
          <a:p>
            <a:pPr>
              <a:buFont typeface="Wingdings" panose="020F0502020204030204" pitchFamily="34" charset="0"/>
              <a:buChar char="§"/>
            </a:pPr>
            <a:r>
              <a:rPr lang="en-US">
                <a:ea typeface="+mn-lt"/>
                <a:cs typeface="+mn-lt"/>
              </a:rPr>
              <a:t> Mixed-Methods</a:t>
            </a:r>
          </a:p>
          <a:p>
            <a:pPr>
              <a:buFont typeface="Wingdings" panose="020F0502020204030204" pitchFamily="34" charset="0"/>
              <a:buChar char="§"/>
            </a:pPr>
            <a:endParaRPr lang="en-US">
              <a:cs typeface="Calibri Light"/>
            </a:endParaRPr>
          </a:p>
        </p:txBody>
      </p:sp>
      <p:pic>
        <p:nvPicPr>
          <p:cNvPr id="4" name="Picture 4" descr="A picture containing people&#10;&#10;Description generated with very high confidence">
            <a:extLst>
              <a:ext uri="{FF2B5EF4-FFF2-40B4-BE49-F238E27FC236}">
                <a16:creationId xmlns:a16="http://schemas.microsoft.com/office/drawing/2014/main" id="{092D19C2-EA70-4B78-BC75-97DC68B3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989" y="2025131"/>
            <a:ext cx="5828370" cy="3595229"/>
          </a:xfrm>
          <a:prstGeom prst="rect">
            <a:avLst/>
          </a:prstGeom>
        </p:spPr>
      </p:pic>
      <p:pic>
        <p:nvPicPr>
          <p:cNvPr id="6" name="Picture 6" descr="A picture containing drawing, food&#10;&#10;Description generated with very high confidence">
            <a:extLst>
              <a:ext uri="{FF2B5EF4-FFF2-40B4-BE49-F238E27FC236}">
                <a16:creationId xmlns:a16="http://schemas.microsoft.com/office/drawing/2014/main" id="{D9A8DE7B-853B-4B27-A643-05AFD42B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06" y="4721378"/>
            <a:ext cx="272879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5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6593-F2D6-40A4-BD8E-FA1D9CD9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Classification</a:t>
            </a:r>
            <a:r>
              <a:rPr lang="en-US" sz="4300">
                <a:ea typeface="+mj-lt"/>
                <a:cs typeface="+mj-lt"/>
              </a:rPr>
              <a:t/>
            </a:r>
            <a:br>
              <a:rPr lang="en-US" sz="4300">
                <a:ea typeface="+mj-lt"/>
                <a:cs typeface="+mj-lt"/>
              </a:rPr>
            </a:br>
            <a:r>
              <a:rPr lang="en-US" sz="3200">
                <a:ea typeface="+mj-lt"/>
                <a:cs typeface="+mj-lt"/>
              </a:rPr>
              <a:t>Strategies: Experiment</a:t>
            </a:r>
          </a:p>
        </p:txBody>
      </p:sp>
      <p:pic>
        <p:nvPicPr>
          <p:cNvPr id="4" name="Picture 4" descr="A picture containing indoor, wine, bottle, table&#10;&#10;Description generated with very high confidence">
            <a:extLst>
              <a:ext uri="{FF2B5EF4-FFF2-40B4-BE49-F238E27FC236}">
                <a16:creationId xmlns:a16="http://schemas.microsoft.com/office/drawing/2014/main" id="{9A5BD18B-14BA-4034-8018-861869C5C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75"/>
          <a:stretch/>
        </p:blipFill>
        <p:spPr>
          <a:xfrm>
            <a:off x="130736" y="2230665"/>
            <a:ext cx="4836708" cy="34206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F0823-7ACC-4424-AB9E-E154246B5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215" y="1845734"/>
            <a:ext cx="6515947" cy="4023360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buFont typeface="Wingdings" panose="020F050202020403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 Layer 3 of Research Onion</a:t>
            </a:r>
            <a:endParaRPr lang="en-US" dirty="0"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 Experiment:</a:t>
            </a:r>
          </a:p>
          <a:p>
            <a:pPr marL="577850" lvl="1" indent="-285750">
              <a:buFont typeface="Courier New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No one model that works best for every problem</a:t>
            </a:r>
            <a:endParaRPr lang="en-US" sz="2000" dirty="0">
              <a:cs typeface="Calibri" panose="020F0502020204030204"/>
            </a:endParaRPr>
          </a:p>
          <a:p>
            <a:pPr marL="577850" lvl="1" indent="-285750">
              <a:buFont typeface="Courier New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Experiment multiple models and find one that works best for a particular problem (</a:t>
            </a:r>
            <a:r>
              <a:rPr lang="en-GB" sz="2000" dirty="0">
                <a:ea typeface="+mn-lt"/>
                <a:cs typeface="+mn-lt"/>
              </a:rPr>
              <a:t>Cai, 2014).</a:t>
            </a:r>
            <a:endParaRPr lang="en-US" sz="2000" dirty="0">
              <a:cs typeface="Calibri"/>
            </a:endParaRPr>
          </a:p>
          <a:p>
            <a:pPr marL="577850" lvl="1" indent="-285750">
              <a:buFont typeface="Courier New" pitchFamily="34" charset="0"/>
              <a:buChar char="o"/>
            </a:pPr>
            <a:r>
              <a:rPr lang="en-US" sz="2000" dirty="0">
                <a:ea typeface="+mn-lt"/>
                <a:cs typeface="+mn-lt"/>
              </a:rPr>
              <a:t>Statistically analyze results</a:t>
            </a:r>
            <a:endParaRPr lang="en-US" sz="2000" dirty="0">
              <a:cs typeface="Calibri"/>
            </a:endParaRPr>
          </a:p>
          <a:p>
            <a:pPr marL="292100" lvl="1" indent="0">
              <a:buNone/>
            </a:pPr>
            <a:endParaRPr lang="en-US" sz="2000">
              <a:ea typeface="+mn-lt"/>
              <a:cs typeface="+mn-lt"/>
            </a:endParaRPr>
          </a:p>
          <a:p>
            <a:pPr>
              <a:buFont typeface="Wingdings" panose="020F050202020403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 Archival Research:</a:t>
            </a:r>
            <a:endParaRPr lang="en-US" dirty="0">
              <a:cs typeface="Calibri"/>
            </a:endParaRPr>
          </a:p>
          <a:p>
            <a:pPr marL="383540" lvl="1"/>
            <a:r>
              <a:rPr lang="en-US" sz="2000" dirty="0">
                <a:ea typeface="+mn-lt"/>
                <a:cs typeface="+mn-lt"/>
              </a:rPr>
              <a:t>Classification is about explaining the past and predicting the future</a:t>
            </a:r>
          </a:p>
          <a:p>
            <a:pPr marL="383540" lvl="1"/>
            <a:r>
              <a:rPr lang="en-US" sz="2000" dirty="0">
                <a:ea typeface="+mn-lt"/>
                <a:cs typeface="+mn-lt"/>
              </a:rPr>
              <a:t>Exploring past data or existing datasets </a:t>
            </a:r>
          </a:p>
          <a:p>
            <a:pPr marL="383540" lvl="1"/>
            <a:r>
              <a:rPr lang="en-US" sz="2000" dirty="0">
                <a:ea typeface="+mn-lt"/>
                <a:cs typeface="+mn-lt"/>
              </a:rPr>
              <a:t>To predict future values</a:t>
            </a:r>
            <a:endParaRPr lang="en-US" sz="2000" dirty="0">
              <a:cs typeface="Calibri"/>
            </a:endParaRPr>
          </a:p>
          <a:p>
            <a:pPr>
              <a:buFont typeface="Wingdings" panose="020F0502020204030204" pitchFamily="34" charset="0"/>
              <a:buChar char="§"/>
            </a:pPr>
            <a:endParaRPr lang="en-US" sz="1700">
              <a:cs typeface="Calibri"/>
            </a:endParaRPr>
          </a:p>
          <a:p>
            <a:pPr marL="0" indent="0">
              <a:buNone/>
            </a:pPr>
            <a:endParaRPr lang="en-US" sz="1700">
              <a:cs typeface="Calibri"/>
            </a:endParaRPr>
          </a:p>
          <a:p>
            <a:pPr marL="0" indent="0">
              <a:buNone/>
            </a:pPr>
            <a:endParaRPr lang="en-US" sz="1700">
              <a:cs typeface="Calibri"/>
            </a:endParaRPr>
          </a:p>
          <a:p>
            <a:pPr marL="292100" lvl="1" indent="0">
              <a:buNone/>
            </a:pPr>
            <a:endParaRPr lang="en-US" sz="1700">
              <a:cs typeface="Calibri"/>
            </a:endParaRPr>
          </a:p>
          <a:p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098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66A4-444E-408D-940B-93CE0631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5" y="103094"/>
            <a:ext cx="9404723" cy="1400530"/>
          </a:xfrm>
        </p:spPr>
        <p:txBody>
          <a:bodyPr/>
          <a:lstStyle/>
          <a:p>
            <a:r>
              <a:rPr lang="en-US"/>
              <a:t>Classification</a:t>
            </a:r>
            <a:br>
              <a:rPr lang="en-US"/>
            </a:br>
            <a:r>
              <a:rPr lang="en-US" sz="3200"/>
              <a:t>Data Collection, Analysis Methods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EF196-E7A8-4896-BFE5-A9CFFE339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488" y="1506071"/>
            <a:ext cx="8946541" cy="41954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Method: Experiment - Correlation</a:t>
            </a:r>
            <a:endParaRPr lang="en-US">
              <a:cs typeface="Calibri"/>
            </a:endParaRPr>
          </a:p>
          <a:p>
            <a:pPr marL="383540" lvl="1">
              <a:buFont typeface="Wingdings" pitchFamily="34" charset="0"/>
              <a:buChar char="§"/>
            </a:pPr>
            <a:r>
              <a:rPr lang="en-US"/>
              <a:t>Logistic regression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itchFamily="34" charset="0"/>
              <a:buChar char="§"/>
            </a:pPr>
            <a:r>
              <a:rPr lang="en-US"/>
              <a:t>Classification models</a:t>
            </a:r>
            <a:endParaRPr lang="en-US">
              <a:cs typeface="Calibri" panose="020F0502020204030204"/>
            </a:endParaRPr>
          </a:p>
          <a:p>
            <a:r>
              <a:rPr lang="en-US"/>
              <a:t>Analysis: Statistical </a:t>
            </a:r>
            <a:endParaRPr lang="en-US">
              <a:cs typeface="Calibri"/>
            </a:endParaRPr>
          </a:p>
          <a:p>
            <a:r>
              <a:rPr lang="en-US"/>
              <a:t>Tools:</a:t>
            </a:r>
            <a:endParaRPr lang="en-US">
              <a:cs typeface="Calibri"/>
            </a:endParaRPr>
          </a:p>
          <a:p>
            <a:pPr marL="383540" lvl="1">
              <a:buFont typeface="Wingdings" pitchFamily="34" charset="0"/>
              <a:buChar char="§"/>
            </a:pPr>
            <a:r>
              <a:rPr lang="en-US"/>
              <a:t>Decision trees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itchFamily="34" charset="0"/>
              <a:buChar char="§"/>
            </a:pPr>
            <a:r>
              <a:rPr lang="en-US"/>
              <a:t>Random forests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itchFamily="34" charset="0"/>
              <a:buChar char="§"/>
            </a:pPr>
            <a:r>
              <a:rPr lang="en-US"/>
              <a:t>SVM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itchFamily="34" charset="0"/>
              <a:buChar char="§"/>
            </a:pPr>
            <a:r>
              <a:rPr lang="en-US"/>
              <a:t>K-nearest neighbors</a:t>
            </a:r>
            <a:endParaRPr lang="en-US">
              <a:cs typeface="Calibri" panose="020F0502020204030204"/>
            </a:endParaRPr>
          </a:p>
          <a:p>
            <a:pPr marL="383540" lvl="1">
              <a:buFont typeface="Wingdings" pitchFamily="34" charset="0"/>
              <a:buChar char="§"/>
            </a:pPr>
            <a:r>
              <a:rPr lang="en-US">
                <a:ea typeface="+mj-lt"/>
                <a:cs typeface="+mj-lt"/>
              </a:rPr>
              <a:t>ANN</a:t>
            </a:r>
          </a:p>
          <a:p>
            <a:pPr marL="383540" lvl="1">
              <a:buFont typeface="Wingdings" pitchFamily="34" charset="0"/>
              <a:buChar char="§"/>
            </a:pPr>
            <a:r>
              <a:rPr lang="en-US">
                <a:ea typeface="+mj-lt"/>
                <a:cs typeface="+mj-lt"/>
              </a:rPr>
              <a:t>Naive Bayes </a:t>
            </a:r>
            <a:endParaRPr lang="en-US">
              <a:cs typeface="Calibri" panose="020F0502020204030204"/>
            </a:endParaRPr>
          </a:p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57BFFD-855E-462E-A4B0-388702793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44" b="20745"/>
          <a:stretch/>
        </p:blipFill>
        <p:spPr>
          <a:xfrm>
            <a:off x="4786894" y="1588494"/>
            <a:ext cx="3649080" cy="1389597"/>
          </a:xfrm>
          <a:prstGeom prst="rect">
            <a:avLst/>
          </a:prstGeom>
        </p:spPr>
      </p:pic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15518E88-BB1D-4CBD-AF52-C38B0E13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99" t="21131" r="17595" b="14583"/>
          <a:stretch/>
        </p:blipFill>
        <p:spPr>
          <a:xfrm>
            <a:off x="8717740" y="1689942"/>
            <a:ext cx="3388958" cy="30751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296ABB-BFF8-4099-95AE-04D89C288FAA}"/>
              </a:ext>
            </a:extLst>
          </p:cNvPr>
          <p:cNvCxnSpPr/>
          <p:nvPr/>
        </p:nvCxnSpPr>
        <p:spPr>
          <a:xfrm flipV="1">
            <a:off x="3146613" y="2263588"/>
            <a:ext cx="1281951" cy="107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DAFA15-C103-49EE-9D19-F65F30AB6206}"/>
              </a:ext>
            </a:extLst>
          </p:cNvPr>
          <p:cNvCxnSpPr>
            <a:cxnSpLocks/>
          </p:cNvCxnSpPr>
          <p:nvPr/>
        </p:nvCxnSpPr>
        <p:spPr>
          <a:xfrm flipV="1">
            <a:off x="2779060" y="3554507"/>
            <a:ext cx="5513291" cy="457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6F5833BF-44E6-42E1-BF0D-FC5BC94B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907" y="4088013"/>
            <a:ext cx="4482350" cy="252783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322209-F57B-4D6C-856C-3C3B1FF2A06E}"/>
              </a:ext>
            </a:extLst>
          </p:cNvPr>
          <p:cNvCxnSpPr>
            <a:cxnSpLocks/>
          </p:cNvCxnSpPr>
          <p:nvPr/>
        </p:nvCxnSpPr>
        <p:spPr>
          <a:xfrm flipV="1">
            <a:off x="2599765" y="5275729"/>
            <a:ext cx="1281951" cy="107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8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723B8-25E8-4D82-B6BF-25E810E92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u="sng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BAAD-EC38-4E36-A78C-8C42CDEA5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1900">
                <a:ea typeface="+mj-lt"/>
                <a:cs typeface="+mj-lt"/>
              </a:rPr>
              <a:t> Clustering is the process of partitioning a set of data (or objects) into a set of meaningful sub-classes, called clusters  (Kaur &amp; Kumar, 2016). </a:t>
            </a:r>
            <a:endParaRPr lang="en-US"/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1900"/>
              <a:t> Unsupervised Learning</a:t>
            </a:r>
            <a:endParaRPr lang="en-US" sz="1900">
              <a:cs typeface="Calibri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1900"/>
              <a:t> K- Means and Mean –Shift clustering</a:t>
            </a:r>
            <a:endParaRPr lang="en-US" sz="1900">
              <a:cs typeface="Calibri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1900"/>
              <a:t> Good at creating quick logical groupings</a:t>
            </a:r>
            <a:endParaRPr lang="en-US" sz="1900">
              <a:cs typeface="Calibri" panose="020F0502020204030204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1900"/>
              <a:t> Fraud detection, groupings of animals or plants, weather patterns</a:t>
            </a:r>
            <a:endParaRPr lang="en-US" sz="1900">
              <a:cs typeface="Calibri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1900"/>
              <a:t> Useful tool as pre-cursor to classification</a:t>
            </a:r>
            <a:endParaRPr lang="en-US" sz="1900">
              <a:cs typeface="Calibri"/>
            </a:endParaRPr>
          </a:p>
          <a:p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3D10E25-E863-4764-BD9D-AFC8FE27F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2" r="1" b="1"/>
          <a:stretch/>
        </p:blipFill>
        <p:spPr>
          <a:xfrm>
            <a:off x="7627664" y="2133477"/>
            <a:ext cx="4486468" cy="367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2D8A0-B315-482C-8D51-D9E06B50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u="sng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2705-0628-4687-9993-C4361A16C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n-US"/>
              <a:t> </a:t>
            </a:r>
            <a:r>
              <a:rPr lang="en-US" sz="1800"/>
              <a:t>Layer 6 of research onion</a:t>
            </a: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n-US" sz="1800"/>
              <a:t> Method: Experiment- Correlational </a:t>
            </a:r>
            <a:endParaRPr lang="en-US" sz="1800"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n-US" sz="1800">
                <a:cs typeface="Calibri"/>
              </a:rPr>
              <a:t> Inductive</a:t>
            </a:r>
          </a:p>
          <a:p>
            <a:pPr marL="285750" indent="-285750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n-US" sz="1800"/>
              <a:t> Analysis: Statistical</a:t>
            </a:r>
            <a:endParaRPr lang="en-US" sz="1800"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n-US" sz="1800"/>
              <a:t> Tools : Machine Learning, SAS Enterprise Miner, </a:t>
            </a:r>
            <a:r>
              <a:rPr lang="en-US" sz="1800" err="1"/>
              <a:t>Cluto</a:t>
            </a:r>
            <a:endParaRPr lang="en-US" sz="1800"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Wingdings" panose="020F0502020204030204" pitchFamily="34" charset="0"/>
              <a:buChar char="§"/>
            </a:pPr>
            <a:r>
              <a:rPr lang="en-US" sz="1800"/>
              <a:t> Quantitative or qualitative </a:t>
            </a:r>
            <a:endParaRPr lang="en-US" sz="1800">
              <a:cs typeface="Calibri" panose="020F0502020204030204"/>
            </a:endParaRPr>
          </a:p>
          <a:p>
            <a:endParaRPr lang="en-US"/>
          </a:p>
        </p:txBody>
      </p:sp>
      <p:pic>
        <p:nvPicPr>
          <p:cNvPr id="4" name="Picture 4" descr="A picture containing game, ball&#10;&#10;Description generated with very high confidence">
            <a:extLst>
              <a:ext uri="{FF2B5EF4-FFF2-40B4-BE49-F238E27FC236}">
                <a16:creationId xmlns:a16="http://schemas.microsoft.com/office/drawing/2014/main" id="{8FC10323-9FEC-4DE4-B635-286079FA4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204" y="2339128"/>
            <a:ext cx="4478260" cy="244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68D-A370-48FE-AD69-B7C2D5FA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Hypothesis Testing</a:t>
            </a:r>
            <a:endParaRPr lang="en-US">
              <a:cs typeface="Calibri Light"/>
            </a:endParaRP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AA081-347C-43EA-8E0F-EE9054638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lvl="1">
              <a:spcBef>
                <a:spcPts val="0"/>
              </a:spcBef>
              <a:buChar char="•"/>
            </a:pPr>
            <a:endParaRPr lang="en-US">
              <a:ea typeface="+mj-lt"/>
              <a:cs typeface="+mj-lt"/>
            </a:endParaRPr>
          </a:p>
          <a:p>
            <a:pPr marL="383540" lvl="1">
              <a:spcBef>
                <a:spcPts val="0"/>
              </a:spcBef>
              <a:buFont typeface="Wingdings" pitchFamily="34" charset="0"/>
              <a:buChar char="§"/>
            </a:pPr>
            <a:r>
              <a:rPr lang="en-US">
                <a:cs typeface="Calibri Light"/>
              </a:rPr>
              <a:t>Method of testing a new theory</a:t>
            </a:r>
          </a:p>
          <a:p>
            <a:pPr marL="383540" lvl="1">
              <a:spcBef>
                <a:spcPts val="0"/>
              </a:spcBef>
              <a:buFont typeface="Wingdings" pitchFamily="34" charset="0"/>
              <a:buChar char="§"/>
            </a:pPr>
            <a:endParaRPr lang="en-US">
              <a:cs typeface="Calibri Light"/>
            </a:endParaRPr>
          </a:p>
          <a:p>
            <a:pPr marL="383540" lvl="1">
              <a:spcBef>
                <a:spcPts val="0"/>
              </a:spcBef>
              <a:buFont typeface="Wingdings" pitchFamily="34" charset="0"/>
              <a:buChar char="§"/>
            </a:pPr>
            <a:r>
              <a:rPr lang="en-US">
                <a:cs typeface="Calibri Light"/>
              </a:rPr>
              <a:t>Relies on gathering information to support the new theory</a:t>
            </a:r>
          </a:p>
          <a:p>
            <a:pPr marL="383540" lvl="1">
              <a:spcBef>
                <a:spcPts val="0"/>
              </a:spcBef>
              <a:buFont typeface="Wingdings" pitchFamily="34" charset="0"/>
              <a:buChar char="§"/>
            </a:pPr>
            <a:endParaRPr lang="en-US">
              <a:cs typeface="Calibri Light"/>
            </a:endParaRPr>
          </a:p>
          <a:p>
            <a:pPr marL="383540" lvl="1">
              <a:spcBef>
                <a:spcPts val="0"/>
              </a:spcBef>
              <a:buFont typeface="Wingdings" pitchFamily="34" charset="0"/>
              <a:buChar char="§"/>
            </a:pPr>
            <a:r>
              <a:rPr lang="en-US">
                <a:cs typeface="Calibri Light"/>
              </a:rPr>
              <a:t>Purely deductive approach</a:t>
            </a:r>
          </a:p>
          <a:p>
            <a:pPr marL="383540" lvl="1">
              <a:spcBef>
                <a:spcPts val="0"/>
              </a:spcBef>
              <a:buFont typeface="Wingdings" pitchFamily="34" charset="0"/>
              <a:buChar char="§"/>
            </a:pPr>
            <a:endParaRPr lang="en-US">
              <a:cs typeface="Calibri Light"/>
            </a:endParaRPr>
          </a:p>
          <a:p>
            <a:pPr marL="383540" lvl="1">
              <a:spcBef>
                <a:spcPts val="0"/>
              </a:spcBef>
              <a:buFont typeface="Wingdings" pitchFamily="34" charset="0"/>
              <a:buChar char="§"/>
            </a:pPr>
            <a:r>
              <a:rPr lang="en-US">
                <a:cs typeface="Calibri Light"/>
              </a:rPr>
              <a:t>Designed for quantitative data – perhaps following qualitative research</a:t>
            </a:r>
          </a:p>
          <a:p>
            <a:pPr marL="383540" lvl="1">
              <a:spcBef>
                <a:spcPts val="0"/>
              </a:spcBef>
              <a:buChar char="•"/>
            </a:pPr>
            <a:endParaRPr lang="en-US">
              <a:cs typeface="Calibri Light"/>
            </a:endParaRPr>
          </a:p>
          <a:p>
            <a:pPr marL="383540" lvl="1">
              <a:spcBef>
                <a:spcPts val="0"/>
              </a:spcBef>
              <a:buChar char="•"/>
            </a:pPr>
            <a:endParaRPr lang="en-US">
              <a:cs typeface="Calibri Light"/>
            </a:endParaRPr>
          </a:p>
          <a:p>
            <a:pPr marL="383540" lvl="1">
              <a:spcBef>
                <a:spcPts val="0"/>
              </a:spcBef>
              <a:buChar char="•"/>
            </a:pPr>
            <a:endParaRPr lang="en-US">
              <a:cs typeface="Calibri Light"/>
            </a:endParaRPr>
          </a:p>
          <a:p>
            <a:pPr marL="383540" lvl="1">
              <a:spcBef>
                <a:spcPts val="0"/>
              </a:spcBef>
              <a:buChar char="•"/>
            </a:pPr>
            <a:endParaRPr lang="en-US">
              <a:cs typeface="Calibri Light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58C694-66F2-4AA4-B498-1C7A351562FE}"/>
              </a:ext>
            </a:extLst>
          </p:cNvPr>
          <p:cNvGrpSpPr/>
          <p:nvPr/>
        </p:nvGrpSpPr>
        <p:grpSpPr>
          <a:xfrm>
            <a:off x="643191" y="1437123"/>
            <a:ext cx="5451628" cy="3667264"/>
            <a:chOff x="643191" y="1437123"/>
            <a:chExt cx="5451628" cy="3667264"/>
          </a:xfrm>
        </p:grpSpPr>
        <p:pic>
          <p:nvPicPr>
            <p:cNvPr id="6" name="Picture 6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E27E2C7-E009-4101-96AE-961DC5D2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18" t="23864" r="19523"/>
            <a:stretch/>
          </p:blipFill>
          <p:spPr>
            <a:xfrm>
              <a:off x="643192" y="1437123"/>
              <a:ext cx="5451627" cy="3663712"/>
            </a:xfrm>
            <a:prstGeom prst="rect">
              <a:avLst/>
            </a:prstGeom>
          </p:spPr>
        </p:pic>
        <p:pic>
          <p:nvPicPr>
            <p:cNvPr id="20" name="Picture 6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B7E1646-729B-4318-AE53-7C5D3895E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652" t="93688" r="142"/>
            <a:stretch/>
          </p:blipFill>
          <p:spPr>
            <a:xfrm>
              <a:off x="643191" y="4913747"/>
              <a:ext cx="1001202" cy="190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3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068D-A370-48FE-AD69-B7C2D5FA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Hypothesis Testing</a:t>
            </a:r>
            <a:endParaRPr lang="en-US">
              <a:cs typeface="Calibri Ligh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F241C89-D402-4577-B96A-4AA8C335F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508939"/>
              </p:ext>
            </p:extLst>
          </p:nvPr>
        </p:nvGraphicFramePr>
        <p:xfrm>
          <a:off x="850144" y="1861180"/>
          <a:ext cx="7047080" cy="444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1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187D6550-0DC3-4294-A4B5-DBA7DED8D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184" y="4080465"/>
            <a:ext cx="4045808" cy="2249959"/>
          </a:xfrm>
          <a:prstGeom prst="rect">
            <a:avLst/>
          </a:prstGeom>
        </p:spPr>
      </p:pic>
      <p:pic>
        <p:nvPicPr>
          <p:cNvPr id="74" name="Picture 74" descr="A close up of a logo&#10;&#10;Description generated with high confidence">
            <a:extLst>
              <a:ext uri="{FF2B5EF4-FFF2-40B4-BE49-F238E27FC236}">
                <a16:creationId xmlns:a16="http://schemas.microsoft.com/office/drawing/2014/main" id="{102CEA62-3D98-418E-8481-870F5A1521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5992" y="1929488"/>
            <a:ext cx="2391966" cy="23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556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192</Words>
  <Application>Microsoft Office PowerPoint</Application>
  <PresentationFormat>Widescreen</PresentationFormat>
  <Paragraphs>150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Courier New</vt:lpstr>
      <vt:lpstr>Wingdings</vt:lpstr>
      <vt:lpstr>Wingdings,Sans-Serif</vt:lpstr>
      <vt:lpstr>Retrospect</vt:lpstr>
      <vt:lpstr>Scientific Research &amp; Literature</vt:lpstr>
      <vt:lpstr>Overview of different Methods/ Common techniques</vt:lpstr>
      <vt:lpstr>Classification</vt:lpstr>
      <vt:lpstr>Classification Strategies: Experiment</vt:lpstr>
      <vt:lpstr>Classification Data Collection, Analysis Methods and Tools</vt:lpstr>
      <vt:lpstr>Clustering</vt:lpstr>
      <vt:lpstr>Clustering</vt:lpstr>
      <vt:lpstr>Hypothesis Testing</vt:lpstr>
      <vt:lpstr>Hypothesis Testing</vt:lpstr>
      <vt:lpstr>ANN in ROBO Advisory Visualizing in the inner layers of the neural network? (Senko, 2019) </vt:lpstr>
      <vt:lpstr>    Are riders of electric two-wheelers safer than cyclists in  collisions with motor vehicles? (huang, zhou, koelper, li, &amp; ni, 2020) </vt:lpstr>
      <vt:lpstr>Can clustering help to identify health insurance fraud? (Peng et al., 2006) </vt:lpstr>
      <vt:lpstr>Can exoplanetary Mass be estimated with Deep Learning? ( Tasker, Laneuville, &amp; Guttenberg, 2020) </vt:lpstr>
      <vt:lpstr>Can machine Learning Predict risk of suicide attempts over time? (Walsh, Rebeiro, &amp; Franklin, 2017) </vt:lpstr>
      <vt:lpstr>DO BOYS AND GIRLS RECEIVE DIFFERENT AMOUNT OF PARENTAL SUPPORT, PARENTAL MONITORING, AND TIME SPENT WITH THEIR PARENTS? (Kristjánsson &amp; Sigfúsdóttir, 2009) 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Gilligan</dc:creator>
  <cp:lastModifiedBy>John Gilligan</cp:lastModifiedBy>
  <cp:revision>122</cp:revision>
  <dcterms:created xsi:type="dcterms:W3CDTF">2020-02-10T18:00:56Z</dcterms:created>
  <dcterms:modified xsi:type="dcterms:W3CDTF">2020-02-22T16:12:22Z</dcterms:modified>
</cp:coreProperties>
</file>